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62" r:id="rId4"/>
    <p:sldId id="271" r:id="rId5"/>
    <p:sldId id="272" r:id="rId6"/>
    <p:sldId id="264" r:id="rId7"/>
    <p:sldId id="263" r:id="rId8"/>
    <p:sldId id="267" r:id="rId9"/>
    <p:sldId id="265" r:id="rId10"/>
    <p:sldId id="266" r:id="rId11"/>
    <p:sldId id="259"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3937" autoAdjust="0"/>
  </p:normalViewPr>
  <p:slideViewPr>
    <p:cSldViewPr snapToGrid="0">
      <p:cViewPr varScale="1">
        <p:scale>
          <a:sx n="61" d="100"/>
          <a:sy n="61" d="100"/>
        </p:scale>
        <p:origin x="245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891E19-519A-487F-96F1-DD2B410AEDA1}" type="datetimeFigureOut">
              <a:rPr lang="es-ES" smtClean="0"/>
              <a:t>17/03/2021</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C2B75-88D6-4665-B816-4FF8249446C7}" type="slidenum">
              <a:rPr lang="es-ES" smtClean="0"/>
              <a:t>‹#›</a:t>
            </a:fld>
            <a:endParaRPr lang="es-ES"/>
          </a:p>
        </p:txBody>
      </p:sp>
    </p:spTree>
    <p:extLst>
      <p:ext uri="{BB962C8B-B14F-4D97-AF65-F5344CB8AC3E}">
        <p14:creationId xmlns:p14="http://schemas.microsoft.com/office/powerpoint/2010/main" val="1028321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dirty="0"/>
              <a:t>Buenas tardes, somos </a:t>
            </a:r>
            <a:r>
              <a:rPr lang="es-ES" dirty="0" err="1"/>
              <a:t>Sureffect</a:t>
            </a:r>
            <a:r>
              <a:rPr lang="es-ES" dirty="0"/>
              <a:t> y vamos a presentar el progreso de nuestro juego DOME.</a:t>
            </a:r>
            <a:endParaRPr dirty="0"/>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una tercera para los entidades de las escenas de saqueo, lo cual incluye el control del personaje jugador, las físicas, el mapa de juego, etc..</a:t>
            </a:r>
          </a:p>
        </p:txBody>
      </p:sp>
      <p:sp>
        <p:nvSpPr>
          <p:cNvPr id="4" name="Slide Number Placeholder 3"/>
          <p:cNvSpPr>
            <a:spLocks noGrp="1"/>
          </p:cNvSpPr>
          <p:nvPr>
            <p:ph type="sldNum" sz="quarter" idx="5"/>
          </p:nvPr>
        </p:nvSpPr>
        <p:spPr/>
        <p:txBody>
          <a:bodyPr/>
          <a:lstStyle/>
          <a:p>
            <a:fld id="{62FC2B75-88D6-4665-B816-4FF8249446C7}" type="slidenum">
              <a:rPr lang="es-ES" smtClean="0"/>
              <a:t>10</a:t>
            </a:fld>
            <a:endParaRPr lang="es-ES"/>
          </a:p>
        </p:txBody>
      </p:sp>
    </p:spTree>
    <p:extLst>
      <p:ext uri="{BB962C8B-B14F-4D97-AF65-F5344CB8AC3E}">
        <p14:creationId xmlns:p14="http://schemas.microsoft.com/office/powerpoint/2010/main" val="266708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68cfcf6e3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68cfcf6e3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dirty="0"/>
              <a:t>A parte de la </a:t>
            </a:r>
            <a:r>
              <a:rPr lang="es-ES" dirty="0" err="1"/>
              <a:t>organizacion</a:t>
            </a:r>
            <a:r>
              <a:rPr lang="es-ES" dirty="0"/>
              <a:t> por roles que hablamos el hito anterior, hemos organizado los </a:t>
            </a:r>
            <a:r>
              <a:rPr lang="es-ES" dirty="0" err="1"/>
              <a:t>sprints</a:t>
            </a:r>
            <a:r>
              <a:rPr lang="es-ES" dirty="0"/>
              <a:t> en 2 reuniones por</a:t>
            </a:r>
          </a:p>
          <a:p>
            <a:pPr marL="0" lvl="0" indent="0" algn="l" rtl="0">
              <a:spcBef>
                <a:spcPts val="0"/>
              </a:spcBef>
              <a:spcAft>
                <a:spcPts val="0"/>
              </a:spcAft>
              <a:buNone/>
            </a:pPr>
            <a:r>
              <a:rPr lang="es-ES" dirty="0"/>
              <a:t> semana.</a:t>
            </a:r>
          </a:p>
          <a:p>
            <a:pPr marL="0" lvl="0" indent="0" algn="l" rtl="0">
              <a:spcBef>
                <a:spcPts val="0"/>
              </a:spcBef>
              <a:spcAft>
                <a:spcPts val="0"/>
              </a:spcAft>
              <a:buNone/>
            </a:pPr>
            <a:r>
              <a:rPr lang="es-ES" dirty="0"/>
              <a:t>La primera para comenzar el sprint, donde decidimos que historias realiza cada miembro y las estimamos utilizando</a:t>
            </a:r>
          </a:p>
          <a:p>
            <a:pPr marL="0" lvl="0" indent="0" algn="l" rtl="0">
              <a:spcBef>
                <a:spcPts val="0"/>
              </a:spcBef>
              <a:spcAft>
                <a:spcPts val="0"/>
              </a:spcAft>
              <a:buNone/>
            </a:pPr>
            <a:r>
              <a:rPr lang="es-ES" dirty="0" err="1"/>
              <a:t>planning</a:t>
            </a:r>
            <a:r>
              <a:rPr lang="es-ES" dirty="0"/>
              <a:t> </a:t>
            </a:r>
            <a:r>
              <a:rPr lang="es-ES" dirty="0" err="1"/>
              <a:t>poker</a:t>
            </a:r>
            <a:r>
              <a:rPr lang="es-ES" dirty="0"/>
              <a:t>, además de comentar lo realizado durante el sprint anterior, es decir, que ha ido bien, que ha ido mal y </a:t>
            </a:r>
          </a:p>
          <a:p>
            <a:pPr marL="0" lvl="0" indent="0" algn="l" rtl="0">
              <a:spcBef>
                <a:spcPts val="0"/>
              </a:spcBef>
              <a:spcAft>
                <a:spcPts val="0"/>
              </a:spcAft>
              <a:buNone/>
            </a:pPr>
            <a:r>
              <a:rPr lang="es-ES" dirty="0"/>
              <a:t>como mejorarlo. La segunda </a:t>
            </a:r>
            <a:r>
              <a:rPr lang="es-ES" dirty="0" err="1"/>
              <a:t>reunion</a:t>
            </a:r>
            <a:r>
              <a:rPr lang="es-ES" dirty="0"/>
              <a:t> la realizamos a mitad del sprint </a:t>
            </a:r>
          </a:p>
          <a:p>
            <a:pPr marL="0" lvl="0" indent="0" algn="l" rtl="0">
              <a:spcBef>
                <a:spcPts val="0"/>
              </a:spcBef>
              <a:spcAft>
                <a:spcPts val="0"/>
              </a:spcAft>
              <a:buNone/>
            </a:pPr>
            <a:r>
              <a:rPr lang="es-ES" dirty="0"/>
              <a:t>para valorar los avances y poder adaptarse a las necesidades de cada miembro, por si alguien necesita ayuda o incluso </a:t>
            </a:r>
          </a:p>
          <a:p>
            <a:pPr marL="0" lvl="0" indent="0" algn="l" rtl="0">
              <a:spcBef>
                <a:spcPts val="0"/>
              </a:spcBef>
              <a:spcAft>
                <a:spcPts val="0"/>
              </a:spcAft>
              <a:buNone/>
            </a:pPr>
            <a:r>
              <a:rPr lang="es-ES" dirty="0"/>
              <a:t>puede comenzar una historia de usuario nueva. Todas estas reuniones y comunicación las llevamos a cabo en </a:t>
            </a:r>
            <a:r>
              <a:rPr lang="es-ES" dirty="0" err="1"/>
              <a:t>discord</a:t>
            </a:r>
            <a:r>
              <a:rPr lang="es-ES" dirty="0"/>
              <a:t>. </a:t>
            </a:r>
            <a:endParaRPr dirty="0"/>
          </a:p>
        </p:txBody>
      </p:sp>
      <p:sp>
        <p:nvSpPr>
          <p:cNvPr id="179" name="Google Shape;179;gc68cfcf6e3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este hito subestimamos el tiempo de preproducción, pero de lo que nos propusimos para este hito hemos logrado tener la</a:t>
            </a:r>
          </a:p>
          <a:p>
            <a:r>
              <a:rPr lang="es-ES" dirty="0"/>
              <a:t>base de la </a:t>
            </a:r>
            <a:r>
              <a:rPr lang="es-ES" dirty="0" err="1"/>
              <a:t>gestion</a:t>
            </a:r>
            <a:r>
              <a:rPr lang="es-ES" dirty="0"/>
              <a:t> de escenas, el inventario,  y la base del sistema de combate. Por eso hemos pasado </a:t>
            </a:r>
          </a:p>
          <a:p>
            <a:r>
              <a:rPr lang="es-ES" dirty="0"/>
              <a:t>lo que no hemos conseguido realizar al siguiente hito, como son la escena del refugio o el enemigo a distancia.</a:t>
            </a:r>
          </a:p>
          <a:p>
            <a:r>
              <a:rPr lang="es-ES" dirty="0"/>
              <a:t>También tenemos pensado realizar para el siguiente hito el sistema de </a:t>
            </a:r>
            <a:r>
              <a:rPr lang="es-ES" dirty="0" err="1"/>
              <a:t>crafteo</a:t>
            </a:r>
            <a:r>
              <a:rPr lang="es-ES" dirty="0"/>
              <a:t> , comenzar el de manejo de estados, añadir </a:t>
            </a:r>
          </a:p>
          <a:p>
            <a:r>
              <a:rPr lang="es-ES" dirty="0"/>
              <a:t>efectos de sonido, acabar de decidir el contenido del juego y cuando tengamos una base jugable comenzar con el QA. </a:t>
            </a:r>
          </a:p>
          <a:p>
            <a:r>
              <a:rPr lang="es-ES" dirty="0"/>
              <a:t>Por ultimo para el 3 hito queremos tener una pagina web decente, arte final, </a:t>
            </a:r>
            <a:r>
              <a:rPr lang="es-ES" dirty="0" err="1"/>
              <a:t>musica</a:t>
            </a:r>
            <a:r>
              <a:rPr lang="es-ES" dirty="0"/>
              <a:t> y mapas de raid finalizados.</a:t>
            </a:r>
          </a:p>
          <a:p>
            <a:endParaRPr lang="es-ES" dirty="0"/>
          </a:p>
        </p:txBody>
      </p:sp>
      <p:sp>
        <p:nvSpPr>
          <p:cNvPr id="4" name="Slide Number Placeholder 3"/>
          <p:cNvSpPr>
            <a:spLocks noGrp="1"/>
          </p:cNvSpPr>
          <p:nvPr>
            <p:ph type="sldNum" sz="quarter" idx="5"/>
          </p:nvPr>
        </p:nvSpPr>
        <p:spPr/>
        <p:txBody>
          <a:bodyPr/>
          <a:lstStyle/>
          <a:p>
            <a:fld id="{62FC2B75-88D6-4665-B816-4FF8249446C7}" type="slidenum">
              <a:rPr lang="es-ES" smtClean="0"/>
              <a:t>12</a:t>
            </a:fld>
            <a:endParaRPr lang="es-ES"/>
          </a:p>
        </p:txBody>
      </p:sp>
    </p:spTree>
    <p:extLst>
      <p:ext uri="{BB962C8B-B14F-4D97-AF65-F5344CB8AC3E}">
        <p14:creationId xmlns:p14="http://schemas.microsoft.com/office/powerpoint/2010/main" val="1441306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r>
              <a:rPr lang="es-ES" dirty="0"/>
              <a:t>Es turno de que </a:t>
            </a:r>
            <a:r>
              <a:rPr lang="es-ES" dirty="0" err="1"/>
              <a:t>veais</a:t>
            </a:r>
            <a:r>
              <a:rPr lang="es-ES" dirty="0"/>
              <a:t> el progreso de nuestro juego con la siguiente demo:</a:t>
            </a:r>
          </a:p>
          <a:p>
            <a:r>
              <a:rPr lang="es-ES" dirty="0"/>
              <a:t>para comenzar nos encontramos con lo que sería la escena de raid, con el </a:t>
            </a:r>
            <a:r>
              <a:rPr lang="es-ES" dirty="0" err="1"/>
              <a:t>timer</a:t>
            </a:r>
            <a:r>
              <a:rPr lang="es-ES" dirty="0"/>
              <a:t> que marcará cada parte del ciclo</a:t>
            </a:r>
          </a:p>
          <a:p>
            <a:r>
              <a:rPr lang="es-ES" dirty="0"/>
              <a:t>de juego implementado, como </a:t>
            </a:r>
            <a:r>
              <a:rPr lang="es-ES" dirty="0" err="1"/>
              <a:t>podeis</a:t>
            </a:r>
            <a:r>
              <a:rPr lang="es-ES" dirty="0"/>
              <a:t> ver en la esquina superior izquierda. También hemos conseguido</a:t>
            </a:r>
          </a:p>
          <a:p>
            <a:r>
              <a:rPr lang="es-ES" dirty="0"/>
              <a:t>hacer que el jugador se mueva, salte, y se agache, pero como no tenemos el </a:t>
            </a:r>
            <a:r>
              <a:rPr lang="es-ES" dirty="0" err="1"/>
              <a:t>sprite</a:t>
            </a:r>
            <a:r>
              <a:rPr lang="es-ES" dirty="0"/>
              <a:t> de jugador agachado pues se</a:t>
            </a:r>
          </a:p>
          <a:p>
            <a:r>
              <a:rPr lang="es-ES" dirty="0"/>
              <a:t>convierte en personaje </a:t>
            </a:r>
            <a:r>
              <a:rPr lang="es-ES" dirty="0" err="1"/>
              <a:t>chikito</a:t>
            </a:r>
            <a:r>
              <a:rPr lang="es-ES" dirty="0"/>
              <a:t> por el momento.</a:t>
            </a:r>
          </a:p>
          <a:p>
            <a:r>
              <a:rPr lang="es-ES" dirty="0"/>
              <a:t>En cuanto al combate hemos conseguido realizar el funcionamiento del arma haciendo que rote y que dispare.</a:t>
            </a:r>
          </a:p>
          <a:p>
            <a:r>
              <a:rPr lang="es-ES" dirty="0"/>
              <a:t>Hemos creado un enemigo con una IA bastante simple e incorporado un </a:t>
            </a:r>
            <a:r>
              <a:rPr lang="es-ES" dirty="0" err="1"/>
              <a:t>tilemap</a:t>
            </a:r>
            <a:r>
              <a:rPr lang="es-ES" dirty="0"/>
              <a:t> con la </a:t>
            </a:r>
            <a:r>
              <a:rPr lang="es-ES" dirty="0" err="1"/>
              <a:t>libreria</a:t>
            </a:r>
            <a:r>
              <a:rPr lang="es-ES" dirty="0"/>
              <a:t> TMX lite.</a:t>
            </a:r>
          </a:p>
          <a:p>
            <a:r>
              <a:rPr lang="es-ES" dirty="0"/>
              <a:t>Incluso tenemos una versión funcional del inventario tipo </a:t>
            </a:r>
            <a:r>
              <a:rPr lang="es-ES" dirty="0" err="1"/>
              <a:t>tetris</a:t>
            </a:r>
            <a:r>
              <a:rPr lang="es-ES" dirty="0"/>
              <a:t>.</a:t>
            </a:r>
          </a:p>
        </p:txBody>
      </p:sp>
      <p:sp>
        <p:nvSpPr>
          <p:cNvPr id="4" name="Slide Number Placeholder 3"/>
          <p:cNvSpPr>
            <a:spLocks noGrp="1"/>
          </p:cNvSpPr>
          <p:nvPr>
            <p:ph type="sldNum" sz="quarter" idx="5"/>
          </p:nvPr>
        </p:nvSpPr>
        <p:spPr/>
        <p:txBody>
          <a:bodyPr/>
          <a:lstStyle/>
          <a:p>
            <a:fld id="{62FC2B75-88D6-4665-B816-4FF8249446C7}" type="slidenum">
              <a:rPr lang="es-ES" smtClean="0"/>
              <a:t>13</a:t>
            </a:fld>
            <a:endParaRPr lang="es-ES"/>
          </a:p>
        </p:txBody>
      </p:sp>
    </p:spTree>
    <p:extLst>
      <p:ext uri="{BB962C8B-B14F-4D97-AF65-F5344CB8AC3E}">
        <p14:creationId xmlns:p14="http://schemas.microsoft.com/office/powerpoint/2010/main" val="282132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62d3e613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62d3e613c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dirty="0"/>
              <a:t>DOME es un </a:t>
            </a:r>
            <a:r>
              <a:rPr lang="es-ES" dirty="0" err="1"/>
              <a:t>survival</a:t>
            </a:r>
            <a:r>
              <a:rPr lang="es-ES" dirty="0"/>
              <a:t> </a:t>
            </a:r>
            <a:r>
              <a:rPr lang="es-ES" dirty="0" err="1"/>
              <a:t>shooter</a:t>
            </a:r>
            <a:r>
              <a:rPr lang="es-ES" dirty="0"/>
              <a:t> </a:t>
            </a:r>
            <a:r>
              <a:rPr lang="es-ES" dirty="0" err="1"/>
              <a:t>scroller</a:t>
            </a:r>
            <a:r>
              <a:rPr lang="es-ES" dirty="0"/>
              <a:t> 2D inspirado en juegos como </a:t>
            </a:r>
            <a:r>
              <a:rPr lang="es-ES" dirty="0" err="1"/>
              <a:t>This</a:t>
            </a:r>
            <a:r>
              <a:rPr lang="es-ES" dirty="0"/>
              <a:t> </a:t>
            </a:r>
            <a:r>
              <a:rPr lang="es-ES" dirty="0" err="1"/>
              <a:t>War</a:t>
            </a:r>
            <a:r>
              <a:rPr lang="es-ES" dirty="0"/>
              <a:t> </a:t>
            </a:r>
            <a:r>
              <a:rPr lang="es-ES" dirty="0" err="1"/>
              <a:t>Of</a:t>
            </a:r>
            <a:r>
              <a:rPr lang="es-ES" dirty="0"/>
              <a:t> Mine, Escape </a:t>
            </a:r>
            <a:r>
              <a:rPr lang="es-ES" dirty="0" err="1"/>
              <a:t>from</a:t>
            </a:r>
            <a:r>
              <a:rPr lang="es-ES" dirty="0"/>
              <a:t> </a:t>
            </a:r>
            <a:r>
              <a:rPr lang="es-ES" dirty="0" err="1"/>
              <a:t>Tarkov</a:t>
            </a:r>
            <a:r>
              <a:rPr lang="es-ES" dirty="0"/>
              <a:t> y Metro </a:t>
            </a:r>
            <a:r>
              <a:rPr lang="es-ES" dirty="0" err="1"/>
              <a:t>Exodus</a:t>
            </a:r>
            <a:r>
              <a:rPr lang="es-ES" dirty="0"/>
              <a:t>.</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En él, controlamos uno de los últimos superviviente de una colonia establecida en el planeta Aurora, la cual se ha visto comprometida después de sufrir una brecha causada por una raza alienígena desconocida.</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Debido a que la integridad de la cúpula y la temperatura de la colonia desciende a cada momento que pasa, nuestro protagonista deberá explorar y gestionar sus recursos para conseguir reparar la última capsula de evacuación y así escapar antes de que la colonia sea inhabitable.</a:t>
            </a:r>
            <a:endParaRPr dirty="0"/>
          </a:p>
        </p:txBody>
      </p:sp>
      <p:sp>
        <p:nvSpPr>
          <p:cNvPr id="155" name="Google Shape;155;gc62d3e613c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Aurora es una planeta helado donde las temperaturas descienden a niveles mortales durante la noche, debido a esto y a que la cúpula a sufrido una brecha nuestro protagonista solo será capaz de explorar durante las horas de luz creando así el </a:t>
            </a:r>
            <a:r>
              <a:rPr lang="es-ES" dirty="0" err="1"/>
              <a:t>loop</a:t>
            </a:r>
            <a:r>
              <a:rPr lang="es-ES" dirty="0"/>
              <a:t> principal de nuestro juego.</a:t>
            </a:r>
          </a:p>
          <a:p>
            <a:endParaRPr lang="es-ES" dirty="0"/>
          </a:p>
        </p:txBody>
      </p:sp>
      <p:sp>
        <p:nvSpPr>
          <p:cNvPr id="4" name="Slide Number Placeholder 3"/>
          <p:cNvSpPr>
            <a:spLocks noGrp="1"/>
          </p:cNvSpPr>
          <p:nvPr>
            <p:ph type="sldNum" sz="quarter" idx="5"/>
          </p:nvPr>
        </p:nvSpPr>
        <p:spPr/>
        <p:txBody>
          <a:bodyPr/>
          <a:lstStyle/>
          <a:p>
            <a:fld id="{62FC2B75-88D6-4665-B816-4FF8249446C7}" type="slidenum">
              <a:rPr lang="es-ES" smtClean="0"/>
              <a:t>3</a:t>
            </a:fld>
            <a:endParaRPr lang="es-ES"/>
          </a:p>
        </p:txBody>
      </p:sp>
    </p:spTree>
    <p:extLst>
      <p:ext uri="{BB962C8B-B14F-4D97-AF65-F5344CB8AC3E}">
        <p14:creationId xmlns:p14="http://schemas.microsoft.com/office/powerpoint/2010/main" val="2190751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 comienzo de cada día el jugador podrá elegir una localización a la que viajar, debido a que nuestro protagonista es residente de la colonia posee cierto conocimiento de los lugares que puede visitar así como la distancia a la que se encuentran de su refugio sin embargo, alguna información relativa al estado del lugar tras el desastre será desconocida para el hasta que no visite una localización cercana previamente. </a:t>
            </a:r>
          </a:p>
          <a:p>
            <a:endParaRPr lang="es-ES" dirty="0"/>
          </a:p>
          <a:p>
            <a:r>
              <a:rPr lang="es-ES" dirty="0"/>
              <a:t>Un ejemplo de esto es como el restaurante de la esquina que debería estar lleno de comida, tras el desastre está lleno de alienígenas y la mayoría de la comida a desparecido.</a:t>
            </a:r>
          </a:p>
          <a:p>
            <a:endParaRPr lang="es-ES" dirty="0"/>
          </a:p>
          <a:p>
            <a:r>
              <a:rPr lang="es-ES" dirty="0"/>
              <a:t>Una vez elegido un lugar y seleccionado su equipamiento el jugador dispondrá de un tiempo limitado dictado por las horas de luz y el tiempo de viaje a dicha localización.</a:t>
            </a:r>
          </a:p>
          <a:p>
            <a:endParaRPr lang="es-ES" dirty="0"/>
          </a:p>
          <a:p>
            <a:r>
              <a:rPr lang="es-ES" dirty="0"/>
              <a:t>Deberá gestionar este tiempo para explorar y saquear recursos mientras se ocupa de los enemigos y obstáculos que presente la zona.</a:t>
            </a:r>
          </a:p>
          <a:p>
            <a:endParaRPr lang="es-ES" dirty="0"/>
          </a:p>
        </p:txBody>
      </p:sp>
      <p:sp>
        <p:nvSpPr>
          <p:cNvPr id="4" name="Slide Number Placeholder 3"/>
          <p:cNvSpPr>
            <a:spLocks noGrp="1"/>
          </p:cNvSpPr>
          <p:nvPr>
            <p:ph type="sldNum" sz="quarter" idx="5"/>
          </p:nvPr>
        </p:nvSpPr>
        <p:spPr/>
        <p:txBody>
          <a:bodyPr/>
          <a:lstStyle/>
          <a:p>
            <a:fld id="{62FC2B75-88D6-4665-B816-4FF8249446C7}" type="slidenum">
              <a:rPr lang="es-ES" smtClean="0"/>
              <a:t>4</a:t>
            </a:fld>
            <a:endParaRPr lang="es-ES"/>
          </a:p>
        </p:txBody>
      </p:sp>
    </p:spTree>
    <p:extLst>
      <p:ext uri="{BB962C8B-B14F-4D97-AF65-F5344CB8AC3E}">
        <p14:creationId xmlns:p14="http://schemas.microsoft.com/office/powerpoint/2010/main" val="32224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combate será de tipo </a:t>
            </a:r>
            <a:r>
              <a:rPr lang="es-ES" dirty="0" err="1"/>
              <a:t>point</a:t>
            </a:r>
            <a:r>
              <a:rPr lang="es-ES" dirty="0"/>
              <a:t> and </a:t>
            </a:r>
            <a:r>
              <a:rPr lang="es-ES" dirty="0" err="1"/>
              <a:t>click</a:t>
            </a:r>
            <a:r>
              <a:rPr lang="es-ES" dirty="0"/>
              <a:t> y contará con distintos tipos de proyectiles como balísticos, de energía o con </a:t>
            </a:r>
            <a:r>
              <a:rPr lang="es-ES" dirty="0" err="1"/>
              <a:t>ricochet</a:t>
            </a:r>
            <a:r>
              <a:rPr lang="es-ES" dirty="0"/>
              <a:t>. </a:t>
            </a:r>
          </a:p>
          <a:p>
            <a:endParaRPr lang="es-ES" dirty="0"/>
          </a:p>
          <a:p>
            <a:r>
              <a:rPr lang="es-ES" dirty="0"/>
              <a:t>Recibir heridas afectara al estado del personaje y podrá causar el final de la partida. </a:t>
            </a:r>
          </a:p>
          <a:p>
            <a:endParaRPr lang="es-ES" dirty="0"/>
          </a:p>
          <a:p>
            <a:r>
              <a:rPr lang="es-ES" dirty="0"/>
              <a:t>Por ello, el jugador deberá gestionar su equipamiento antes de visitar una zona determinada… llevando medicinas, armas y protección suficiente para sobrevivir a los encuentros que esta pueda presentar.</a:t>
            </a:r>
          </a:p>
          <a:p>
            <a:endParaRPr lang="es-ES" dirty="0"/>
          </a:p>
          <a:p>
            <a:r>
              <a:rPr lang="es-ES" dirty="0"/>
              <a:t>Si al acabar el tiempo el jugador tarda demasiado en abandonar la localización sufrirá penalizaciones por hipotermia que en caso de ser muy graves tendrán como consecuencia la muerte del mismo y por tanto el final de la partida.</a:t>
            </a:r>
          </a:p>
          <a:p>
            <a:endParaRPr lang="es-ES" dirty="0"/>
          </a:p>
          <a:p>
            <a:r>
              <a:rPr lang="es-ES" dirty="0"/>
              <a:t>Además, estas localizaciones contarán con tablas de saqueo diferentes  (por ejemplo un hospital tendrá mayor posibilidad de contener medicinas) y aumentaran en dificultad según su cercanía a la brecha.</a:t>
            </a:r>
          </a:p>
        </p:txBody>
      </p:sp>
      <p:sp>
        <p:nvSpPr>
          <p:cNvPr id="4" name="Slide Number Placeholder 3"/>
          <p:cNvSpPr>
            <a:spLocks noGrp="1"/>
          </p:cNvSpPr>
          <p:nvPr>
            <p:ph type="sldNum" sz="quarter" idx="5"/>
          </p:nvPr>
        </p:nvSpPr>
        <p:spPr/>
        <p:txBody>
          <a:bodyPr/>
          <a:lstStyle/>
          <a:p>
            <a:fld id="{62FC2B75-88D6-4665-B816-4FF8249446C7}" type="slidenum">
              <a:rPr lang="es-ES" smtClean="0"/>
              <a:t>5</a:t>
            </a:fld>
            <a:endParaRPr lang="es-ES"/>
          </a:p>
        </p:txBody>
      </p:sp>
    </p:spTree>
    <p:extLst>
      <p:ext uri="{BB962C8B-B14F-4D97-AF65-F5344CB8AC3E}">
        <p14:creationId xmlns:p14="http://schemas.microsoft.com/office/powerpoint/2010/main" val="145786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la segunda parte de nuestro </a:t>
            </a:r>
            <a:r>
              <a:rPr lang="es-ES" dirty="0" err="1"/>
              <a:t>loop</a:t>
            </a:r>
            <a:r>
              <a:rPr lang="es-ES" dirty="0"/>
              <a:t>, durante las frías noches del planeta Aurora el jugador gestionará los recursos conseguidos durante el día en la seguridad de su refugio.</a:t>
            </a:r>
          </a:p>
          <a:p>
            <a:endParaRPr lang="es-ES" dirty="0"/>
          </a:p>
          <a:p>
            <a:r>
              <a:rPr lang="es-ES" dirty="0"/>
              <a:t>En el, contará con distintas estaciones en las que podrá realizar acciones que restarán tiempo de la noche.</a:t>
            </a:r>
          </a:p>
          <a:p>
            <a:endParaRPr lang="es-ES" dirty="0"/>
          </a:p>
          <a:p>
            <a:r>
              <a:rPr lang="es-ES" dirty="0"/>
              <a:t>Estas serán desde las más rutinarias como comer o dormir hasta acciones que afectan al progreso principal del juego como realizar reparaciones en la capsula de evacuación.</a:t>
            </a:r>
          </a:p>
          <a:p>
            <a:endParaRPr lang="es-ES" dirty="0"/>
          </a:p>
          <a:p>
            <a:r>
              <a:rPr lang="es-ES" dirty="0"/>
              <a:t>Así, el jugador deberá aprender a gestionar correctamente sus recursos para poder sobrevivir hasta reparar la nave.</a:t>
            </a:r>
          </a:p>
          <a:p>
            <a:endParaRPr lang="es-ES" dirty="0"/>
          </a:p>
          <a:p>
            <a:r>
              <a:rPr lang="es-ES" dirty="0"/>
              <a:t>Decidiendo cada día que lugar ir a saquear durante las horas de luz, usando el equipamiento correcto y manteniendo un balance entre supervivencia y progreso en el refugio durante la noche.</a:t>
            </a:r>
          </a:p>
        </p:txBody>
      </p:sp>
      <p:sp>
        <p:nvSpPr>
          <p:cNvPr id="4" name="Slide Number Placeholder 3"/>
          <p:cNvSpPr>
            <a:spLocks noGrp="1"/>
          </p:cNvSpPr>
          <p:nvPr>
            <p:ph type="sldNum" sz="quarter" idx="5"/>
          </p:nvPr>
        </p:nvSpPr>
        <p:spPr/>
        <p:txBody>
          <a:bodyPr/>
          <a:lstStyle/>
          <a:p>
            <a:fld id="{62FC2B75-88D6-4665-B816-4FF8249446C7}" type="slidenum">
              <a:rPr lang="es-ES" smtClean="0"/>
              <a:t>6</a:t>
            </a:fld>
            <a:endParaRPr lang="es-ES"/>
          </a:p>
        </p:txBody>
      </p:sp>
    </p:spTree>
    <p:extLst>
      <p:ext uri="{BB962C8B-B14F-4D97-AF65-F5344CB8AC3E}">
        <p14:creationId xmlns:p14="http://schemas.microsoft.com/office/powerpoint/2010/main" val="342715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estilo visual será en pixel art relativamente nítido en vista lateral. Se mantendrá un tono principalmente serio y crudo a lo largo del juego, pero no sin pequeños momentos de levedad; el objetivo es que el jugador sienta que cada día de la partida es una victoria en sí. </a:t>
            </a:r>
          </a:p>
          <a:p>
            <a:r>
              <a:rPr lang="es-ES" dirty="0"/>
              <a:t>Para reforzar esto, se empleará una paleta de colores principalmente oscura, con elementos de resaltado en colores primarios en todos los personajes y objetos importantes.</a:t>
            </a:r>
          </a:p>
        </p:txBody>
      </p:sp>
      <p:sp>
        <p:nvSpPr>
          <p:cNvPr id="4" name="Slide Number Placeholder 3"/>
          <p:cNvSpPr>
            <a:spLocks noGrp="1"/>
          </p:cNvSpPr>
          <p:nvPr>
            <p:ph type="sldNum" sz="quarter" idx="5"/>
          </p:nvPr>
        </p:nvSpPr>
        <p:spPr/>
        <p:txBody>
          <a:bodyPr/>
          <a:lstStyle/>
          <a:p>
            <a:fld id="{62FC2B75-88D6-4665-B816-4FF8249446C7}" type="slidenum">
              <a:rPr lang="es-ES" smtClean="0"/>
              <a:t>7</a:t>
            </a:fld>
            <a:endParaRPr lang="es-ES"/>
          </a:p>
        </p:txBody>
      </p:sp>
    </p:spTree>
    <p:extLst>
      <p:ext uri="{BB962C8B-B14F-4D97-AF65-F5344CB8AC3E}">
        <p14:creationId xmlns:p14="http://schemas.microsoft.com/office/powerpoint/2010/main" val="2659987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juego está construido en base a una arquitectura por componentes y herencia. Partimos de una plantilla de sistema de Entidad-Componentes de la asignatura de TPV. </a:t>
            </a:r>
            <a:r>
              <a:rPr lang="es-ES" dirty="0" err="1"/>
              <a:t>Lucidchart</a:t>
            </a:r>
            <a:r>
              <a:rPr lang="es-ES" dirty="0"/>
              <a:t>, la página web que empleamos para crear los diagramas UML, nos impedía pasarnos de un límite de objetos por diagrama sin pagar, y como tacaños estudiantes </a:t>
            </a:r>
            <a:r>
              <a:rPr lang="es-ES" dirty="0" err="1"/>
              <a:t>rascabolsillos</a:t>
            </a:r>
            <a:r>
              <a:rPr lang="es-ES" dirty="0"/>
              <a:t> que somos, decidimos dividir el diagrama en tres partes: una para componentes, que consisten de muchas clases de interfaz y otras funcionales, tal y como el comportamiento de cada enemigo o el funcionamiento de cada arma;</a:t>
            </a:r>
          </a:p>
        </p:txBody>
      </p:sp>
      <p:sp>
        <p:nvSpPr>
          <p:cNvPr id="4" name="Slide Number Placeholder 3"/>
          <p:cNvSpPr>
            <a:spLocks noGrp="1"/>
          </p:cNvSpPr>
          <p:nvPr>
            <p:ph type="sldNum" sz="quarter" idx="5"/>
          </p:nvPr>
        </p:nvSpPr>
        <p:spPr/>
        <p:txBody>
          <a:bodyPr/>
          <a:lstStyle/>
          <a:p>
            <a:fld id="{62FC2B75-88D6-4665-B816-4FF8249446C7}" type="slidenum">
              <a:rPr lang="es-ES" smtClean="0"/>
              <a:t>8</a:t>
            </a:fld>
            <a:endParaRPr lang="es-ES"/>
          </a:p>
        </p:txBody>
      </p:sp>
    </p:spTree>
    <p:extLst>
      <p:ext uri="{BB962C8B-B14F-4D97-AF65-F5344CB8AC3E}">
        <p14:creationId xmlns:p14="http://schemas.microsoft.com/office/powerpoint/2010/main" val="3684217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otra para los menús y la escena del refugio, el cual internamente estará </a:t>
            </a:r>
            <a:r>
              <a:rPr lang="es-ES" dirty="0" err="1"/>
              <a:t>progrmando</a:t>
            </a:r>
            <a:r>
              <a:rPr lang="es-ES" dirty="0"/>
              <a:t> de forma muy similar a un menú, con botones en forma de estaciones de trabajo;</a:t>
            </a:r>
          </a:p>
        </p:txBody>
      </p:sp>
      <p:sp>
        <p:nvSpPr>
          <p:cNvPr id="4" name="Slide Number Placeholder 3"/>
          <p:cNvSpPr>
            <a:spLocks noGrp="1"/>
          </p:cNvSpPr>
          <p:nvPr>
            <p:ph type="sldNum" sz="quarter" idx="5"/>
          </p:nvPr>
        </p:nvSpPr>
        <p:spPr/>
        <p:txBody>
          <a:bodyPr/>
          <a:lstStyle/>
          <a:p>
            <a:fld id="{62FC2B75-88D6-4665-B816-4FF8249446C7}" type="slidenum">
              <a:rPr lang="es-ES" smtClean="0"/>
              <a:t>9</a:t>
            </a:fld>
            <a:endParaRPr lang="es-ES"/>
          </a:p>
        </p:txBody>
      </p:sp>
    </p:spTree>
    <p:extLst>
      <p:ext uri="{BB962C8B-B14F-4D97-AF65-F5344CB8AC3E}">
        <p14:creationId xmlns:p14="http://schemas.microsoft.com/office/powerpoint/2010/main" val="8853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CCF808-457C-4C2E-B527-7273EEDB7258}" type="datetimeFigureOut">
              <a:rPr lang="es-ES" smtClean="0"/>
              <a:t>17/03/2021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31410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CCF808-457C-4C2E-B527-7273EEDB7258}" type="datetimeFigureOut">
              <a:rPr lang="es-ES" smtClean="0"/>
              <a:t>17/03/2021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607702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CCF808-457C-4C2E-B527-7273EEDB7258}" type="datetimeFigureOut">
              <a:rPr lang="es-ES" smtClean="0"/>
              <a:t>17/03/2021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1143424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CCF808-457C-4C2E-B527-7273EEDB7258}" type="datetimeFigureOut">
              <a:rPr lang="es-ES" smtClean="0"/>
              <a:t>17/03/2021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7BFFF39-5F88-497F-8F0C-CF5D691DD8EC}" type="slidenum">
              <a:rPr lang="es-ES" smtClean="0"/>
              <a:t>‹#›</a:t>
            </a:fld>
            <a:endParaRPr lang="es-E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0872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CCF808-457C-4C2E-B527-7273EEDB7258}" type="datetimeFigureOut">
              <a:rPr lang="es-ES" smtClean="0"/>
              <a:t>17/03/2021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1892730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8CCF808-457C-4C2E-B527-7273EEDB7258}" type="datetimeFigureOut">
              <a:rPr lang="es-ES" smtClean="0"/>
              <a:t>17/03/2021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2624715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8CCF808-457C-4C2E-B527-7273EEDB7258}" type="datetimeFigureOut">
              <a:rPr lang="es-ES" smtClean="0"/>
              <a:t>17/03/2021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3634958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CF808-457C-4C2E-B527-7273EEDB7258}" type="datetimeFigureOut">
              <a:rPr lang="es-ES" smtClean="0"/>
              <a:t>17/03/2021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10862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CF808-457C-4C2E-B527-7273EEDB7258}" type="datetimeFigureOut">
              <a:rPr lang="es-ES" smtClean="0"/>
              <a:t>17/03/2021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2852421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CF808-457C-4C2E-B527-7273EEDB7258}" type="datetimeFigureOut">
              <a:rPr lang="es-ES" smtClean="0"/>
              <a:t>17/03/2021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166829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CF808-457C-4C2E-B527-7273EEDB7258}" type="datetimeFigureOut">
              <a:rPr lang="es-ES" smtClean="0"/>
              <a:t>17/03/2021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308363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CCF808-457C-4C2E-B527-7273EEDB7258}" type="datetimeFigureOut">
              <a:rPr lang="es-ES" smtClean="0"/>
              <a:t>17/03/2021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2556968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CCF808-457C-4C2E-B527-7273EEDB7258}" type="datetimeFigureOut">
              <a:rPr lang="es-ES" smtClean="0"/>
              <a:t>17/03/2021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2043813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CCF808-457C-4C2E-B527-7273EEDB7258}" type="datetimeFigureOut">
              <a:rPr lang="es-ES" smtClean="0"/>
              <a:t>17/03/2021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376844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CF808-457C-4C2E-B527-7273EEDB7258}" type="datetimeFigureOut">
              <a:rPr lang="es-ES" smtClean="0"/>
              <a:t>17/03/2021</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2306037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CCF808-457C-4C2E-B527-7273EEDB7258}" type="datetimeFigureOut">
              <a:rPr lang="es-ES" smtClean="0"/>
              <a:t>17/03/2021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1867645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CCF808-457C-4C2E-B527-7273EEDB7258}" type="datetimeFigureOut">
              <a:rPr lang="es-ES" smtClean="0"/>
              <a:t>17/03/2021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7BFFF39-5F88-497F-8F0C-CF5D691DD8EC}" type="slidenum">
              <a:rPr lang="es-ES" smtClean="0"/>
              <a:t>‹#›</a:t>
            </a:fld>
            <a:endParaRPr lang="es-ES"/>
          </a:p>
        </p:txBody>
      </p:sp>
    </p:spTree>
    <p:extLst>
      <p:ext uri="{BB962C8B-B14F-4D97-AF65-F5344CB8AC3E}">
        <p14:creationId xmlns:p14="http://schemas.microsoft.com/office/powerpoint/2010/main" val="34605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8CCF808-457C-4C2E-B527-7273EEDB7258}" type="datetimeFigureOut">
              <a:rPr lang="es-ES" smtClean="0"/>
              <a:t>17/03/2021</a:t>
            </a:fld>
            <a:endParaRPr lang="es-E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s-E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7BFFF39-5F88-497F-8F0C-CF5D691DD8EC}" type="slidenum">
              <a:rPr lang="es-ES" smtClean="0"/>
              <a:t>‹#›</a:t>
            </a:fld>
            <a:endParaRPr lang="es-ES"/>
          </a:p>
        </p:txBody>
      </p:sp>
    </p:spTree>
    <p:extLst>
      <p:ext uri="{BB962C8B-B14F-4D97-AF65-F5344CB8AC3E}">
        <p14:creationId xmlns:p14="http://schemas.microsoft.com/office/powerpoint/2010/main" val="22846747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gi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gif"/><Relationship Id="rId4" Type="http://schemas.openxmlformats.org/officeDocument/2006/relationships/image" Target="../media/image44.gif"/></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5.gif"/><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7.gif"/><Relationship Id="rId10" Type="http://schemas.openxmlformats.org/officeDocument/2006/relationships/image" Target="../media/image23.png"/><Relationship Id="rId4" Type="http://schemas.openxmlformats.org/officeDocument/2006/relationships/image" Target="../media/image16.gif"/><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subTitle" idx="1"/>
          </p:nvPr>
        </p:nvSpPr>
        <p:spPr>
          <a:xfrm>
            <a:off x="7291635" y="4463587"/>
            <a:ext cx="4900365" cy="23136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spcBef>
                <a:spcPts val="0"/>
              </a:spcBef>
              <a:spcAft>
                <a:spcPts val="0"/>
              </a:spcAft>
              <a:buSzPts val="1260"/>
              <a:buNone/>
            </a:pPr>
            <a:r>
              <a:rPr lang="en-GB" sz="1800" b="1" dirty="0">
                <a:solidFill>
                  <a:srgbClr val="E88663"/>
                </a:solidFill>
                <a:latin typeface="Orbitron" pitchFamily="2" charset="0"/>
                <a:ea typeface="Balthazar"/>
                <a:cs typeface="Balthazar"/>
                <a:sym typeface="Balthazar"/>
              </a:rPr>
              <a:t>Cristian Castillo       Emile de </a:t>
            </a:r>
            <a:r>
              <a:rPr lang="en-GB" sz="1800" b="1" dirty="0" err="1">
                <a:solidFill>
                  <a:srgbClr val="E88663"/>
                </a:solidFill>
                <a:latin typeface="Orbitron" pitchFamily="2" charset="0"/>
                <a:ea typeface="Balthazar"/>
                <a:cs typeface="Balthazar"/>
                <a:sym typeface="Balthazar"/>
              </a:rPr>
              <a:t>Kadt</a:t>
            </a:r>
            <a:endParaRPr sz="1800" b="1" dirty="0">
              <a:solidFill>
                <a:srgbClr val="E88663"/>
              </a:solidFill>
              <a:latin typeface="Orbitron" pitchFamily="2" charset="0"/>
              <a:ea typeface="Balthazar"/>
              <a:cs typeface="Balthazar"/>
              <a:sym typeface="Balthazar"/>
            </a:endParaRPr>
          </a:p>
          <a:p>
            <a:pPr marL="0" lvl="0" indent="0" algn="l" rtl="0">
              <a:spcBef>
                <a:spcPts val="960"/>
              </a:spcBef>
              <a:spcAft>
                <a:spcPts val="0"/>
              </a:spcAft>
              <a:buSzPts val="1260"/>
              <a:buNone/>
            </a:pPr>
            <a:r>
              <a:rPr lang="en-GB" sz="1800" b="1" dirty="0">
                <a:solidFill>
                  <a:srgbClr val="E88663"/>
                </a:solidFill>
                <a:latin typeface="Orbitron" pitchFamily="2" charset="0"/>
                <a:ea typeface="Balthazar"/>
                <a:cs typeface="Balthazar"/>
                <a:sym typeface="Balthazar"/>
              </a:rPr>
              <a:t>Pablo </a:t>
            </a:r>
            <a:r>
              <a:rPr lang="en-GB" sz="1800" b="1" dirty="0" err="1">
                <a:solidFill>
                  <a:srgbClr val="E88663"/>
                </a:solidFill>
                <a:latin typeface="Orbitron" pitchFamily="2" charset="0"/>
                <a:ea typeface="Balthazar"/>
                <a:cs typeface="Balthazar"/>
                <a:sym typeface="Balthazar"/>
              </a:rPr>
              <a:t>Etayo</a:t>
            </a:r>
            <a:r>
              <a:rPr lang="en-GB" sz="1800" b="1" dirty="0">
                <a:solidFill>
                  <a:srgbClr val="E88663"/>
                </a:solidFill>
                <a:latin typeface="Orbitron" pitchFamily="2" charset="0"/>
                <a:ea typeface="Balthazar"/>
                <a:cs typeface="Balthazar"/>
                <a:sym typeface="Balthazar"/>
              </a:rPr>
              <a:t>              </a:t>
            </a:r>
            <a:r>
              <a:rPr lang="en-GB" sz="1800" b="1" dirty="0" err="1">
                <a:solidFill>
                  <a:srgbClr val="E88663"/>
                </a:solidFill>
                <a:latin typeface="Orbitron" pitchFamily="2" charset="0"/>
                <a:ea typeface="Balthazar"/>
                <a:cs typeface="Balthazar"/>
                <a:sym typeface="Balthazar"/>
              </a:rPr>
              <a:t>Yojhan</a:t>
            </a:r>
            <a:r>
              <a:rPr lang="en-GB" sz="1800" b="1" dirty="0">
                <a:solidFill>
                  <a:srgbClr val="E88663"/>
                </a:solidFill>
                <a:latin typeface="Orbitron" pitchFamily="2" charset="0"/>
                <a:ea typeface="Balthazar"/>
                <a:cs typeface="Balthazar"/>
                <a:sym typeface="Balthazar"/>
              </a:rPr>
              <a:t> S. García </a:t>
            </a:r>
            <a:endParaRPr dirty="0">
              <a:latin typeface="Orbitron" pitchFamily="2" charset="0"/>
            </a:endParaRPr>
          </a:p>
          <a:p>
            <a:pPr marL="0" lvl="0" indent="0" algn="l" rtl="0">
              <a:spcBef>
                <a:spcPts val="960"/>
              </a:spcBef>
              <a:spcAft>
                <a:spcPts val="0"/>
              </a:spcAft>
              <a:buSzPts val="1260"/>
              <a:buNone/>
            </a:pPr>
            <a:r>
              <a:rPr lang="en-GB" sz="1800" b="1" dirty="0">
                <a:solidFill>
                  <a:srgbClr val="E88663"/>
                </a:solidFill>
                <a:latin typeface="Orbitron" pitchFamily="2" charset="0"/>
                <a:ea typeface="Balthazar"/>
                <a:cs typeface="Balthazar"/>
                <a:sym typeface="Balthazar"/>
              </a:rPr>
              <a:t>Pablo González       Pablo Fernández</a:t>
            </a:r>
            <a:endParaRPr dirty="0">
              <a:latin typeface="Orbitron" pitchFamily="2" charset="0"/>
            </a:endParaRPr>
          </a:p>
          <a:p>
            <a:pPr marL="0" lvl="0" indent="0" algn="l" rtl="0">
              <a:spcBef>
                <a:spcPts val="960"/>
              </a:spcBef>
              <a:spcAft>
                <a:spcPts val="0"/>
              </a:spcAft>
              <a:buSzPts val="1260"/>
              <a:buNone/>
            </a:pPr>
            <a:r>
              <a:rPr lang="en-GB" sz="1800" b="1" dirty="0" err="1">
                <a:solidFill>
                  <a:srgbClr val="E88663"/>
                </a:solidFill>
                <a:latin typeface="Orbitron" pitchFamily="2" charset="0"/>
                <a:ea typeface="Balthazar"/>
                <a:cs typeface="Balthazar"/>
                <a:sym typeface="Balthazar"/>
              </a:rPr>
              <a:t>Aarón</a:t>
            </a:r>
            <a:r>
              <a:rPr lang="en-GB" sz="1800" b="1" dirty="0">
                <a:solidFill>
                  <a:srgbClr val="E88663"/>
                </a:solidFill>
                <a:latin typeface="Orbitron" pitchFamily="2" charset="0"/>
                <a:ea typeface="Balthazar"/>
                <a:cs typeface="Balthazar"/>
                <a:sym typeface="Balthazar"/>
              </a:rPr>
              <a:t> N. Moreno     Abel Moro</a:t>
            </a:r>
            <a:endParaRPr dirty="0">
              <a:latin typeface="Orbitron" pitchFamily="2" charset="0"/>
            </a:endParaRPr>
          </a:p>
          <a:p>
            <a:pPr marL="0" lvl="0" indent="0" algn="l" rtl="0">
              <a:spcBef>
                <a:spcPts val="960"/>
              </a:spcBef>
              <a:spcAft>
                <a:spcPts val="0"/>
              </a:spcAft>
              <a:buSzPts val="1260"/>
              <a:buNone/>
            </a:pPr>
            <a:r>
              <a:rPr lang="en-GB" sz="1800" b="1" dirty="0">
                <a:solidFill>
                  <a:srgbClr val="E88663"/>
                </a:solidFill>
                <a:latin typeface="Orbitron" pitchFamily="2" charset="0"/>
                <a:ea typeface="Balthazar"/>
                <a:cs typeface="Balthazar"/>
                <a:sym typeface="Balthazar"/>
              </a:rPr>
              <a:t>Iago </a:t>
            </a:r>
            <a:r>
              <a:rPr lang="en-GB" sz="1800" b="1" dirty="0" err="1">
                <a:solidFill>
                  <a:srgbClr val="E88663"/>
                </a:solidFill>
                <a:latin typeface="Orbitron" pitchFamily="2" charset="0"/>
                <a:ea typeface="Balthazar"/>
                <a:cs typeface="Balthazar"/>
                <a:sym typeface="Balthazar"/>
              </a:rPr>
              <a:t>Quintas</a:t>
            </a:r>
            <a:r>
              <a:rPr lang="en-GB" sz="1800" b="1" dirty="0">
                <a:solidFill>
                  <a:srgbClr val="E88663"/>
                </a:solidFill>
                <a:latin typeface="Orbitron" pitchFamily="2" charset="0"/>
                <a:ea typeface="Balthazar"/>
                <a:cs typeface="Balthazar"/>
                <a:sym typeface="Balthazar"/>
              </a:rPr>
              <a:t>              Iván Sánchez </a:t>
            </a:r>
            <a:endParaRPr dirty="0">
              <a:latin typeface="Orbitron" pitchFamily="2" charset="0"/>
            </a:endParaRPr>
          </a:p>
        </p:txBody>
      </p:sp>
      <p:pic>
        <p:nvPicPr>
          <p:cNvPr id="3" name="Imagen 2">
            <a:extLst>
              <a:ext uri="{FF2B5EF4-FFF2-40B4-BE49-F238E27FC236}">
                <a16:creationId xmlns:a16="http://schemas.microsoft.com/office/drawing/2014/main" id="{73B57D46-0C0C-42B5-B0D1-9D2E152CBA61}"/>
              </a:ext>
            </a:extLst>
          </p:cNvPr>
          <p:cNvPicPr>
            <a:picLocks noChangeAspect="1"/>
          </p:cNvPicPr>
          <p:nvPr/>
        </p:nvPicPr>
        <p:blipFill>
          <a:blip r:embed="rId3"/>
          <a:stretch>
            <a:fillRect/>
          </a:stretch>
        </p:blipFill>
        <p:spPr>
          <a:xfrm>
            <a:off x="2141028" y="3572197"/>
            <a:ext cx="3839352" cy="3839352"/>
          </a:xfrm>
          <a:prstGeom prst="rect">
            <a:avLst/>
          </a:prstGeom>
        </p:spPr>
      </p:pic>
      <p:sp>
        <p:nvSpPr>
          <p:cNvPr id="8" name="Google Shape;157;gc62d3e613c_0_1">
            <a:extLst>
              <a:ext uri="{FF2B5EF4-FFF2-40B4-BE49-F238E27FC236}">
                <a16:creationId xmlns:a16="http://schemas.microsoft.com/office/drawing/2014/main" id="{E662CEE0-8DDD-4714-A5C4-F734B0350E23}"/>
              </a:ext>
            </a:extLst>
          </p:cNvPr>
          <p:cNvSpPr txBox="1">
            <a:spLocks/>
          </p:cNvSpPr>
          <p:nvPr/>
        </p:nvSpPr>
        <p:spPr>
          <a:xfrm>
            <a:off x="7413695" y="2379000"/>
            <a:ext cx="4656244" cy="10500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400"/>
              </a:spcBef>
              <a:spcAft>
                <a:spcPts val="0"/>
              </a:spcAft>
              <a:buClr>
                <a:schemeClr val="lt2"/>
              </a:buClr>
              <a:buSzPts val="1400"/>
              <a:buFont typeface="Noto Sans Symbols"/>
              <a:buNone/>
              <a:defRPr sz="2000" b="0" i="0" u="none" strike="noStrike" cap="none">
                <a:solidFill>
                  <a:schemeClr val="lt1"/>
                </a:solidFill>
                <a:latin typeface="Lustria"/>
                <a:ea typeface="Lustria"/>
                <a:cs typeface="Lustria"/>
                <a:sym typeface="Lustria"/>
              </a:defRPr>
            </a:lvl1pPr>
            <a:lvl2pPr marL="914400" marR="0" lvl="1" indent="-308610" algn="ctr" rtl="0">
              <a:lnSpc>
                <a:spcPct val="100000"/>
              </a:lnSpc>
              <a:spcBef>
                <a:spcPts val="600"/>
              </a:spcBef>
              <a:spcAft>
                <a:spcPts val="0"/>
              </a:spcAft>
              <a:buClr>
                <a:schemeClr val="lt2"/>
              </a:buClr>
              <a:buSzPts val="1260"/>
              <a:buFont typeface="Noto Sans Symbols"/>
              <a:buNone/>
              <a:defRPr sz="1800" b="0" i="0" u="none" strike="noStrike" cap="none">
                <a:solidFill>
                  <a:schemeClr val="lt1"/>
                </a:solidFill>
                <a:latin typeface="Lustria"/>
                <a:ea typeface="Lustria"/>
                <a:cs typeface="Lustria"/>
                <a:sym typeface="Lustria"/>
              </a:defRPr>
            </a:lvl2pPr>
            <a:lvl3pPr marL="1371600" marR="0" lvl="2" indent="-299719" algn="ctr" rtl="0">
              <a:lnSpc>
                <a:spcPct val="100000"/>
              </a:lnSpc>
              <a:spcBef>
                <a:spcPts val="600"/>
              </a:spcBef>
              <a:spcAft>
                <a:spcPts val="0"/>
              </a:spcAft>
              <a:buClr>
                <a:schemeClr val="lt2"/>
              </a:buClr>
              <a:buSzPts val="1120"/>
              <a:buFont typeface="Noto Sans Symbols"/>
              <a:buNone/>
              <a:defRPr sz="1600" b="0" i="0" u="none" strike="noStrike" cap="none">
                <a:solidFill>
                  <a:schemeClr val="lt1"/>
                </a:solidFill>
                <a:latin typeface="Lustria"/>
                <a:ea typeface="Lustria"/>
                <a:cs typeface="Lustria"/>
                <a:sym typeface="Lustria"/>
              </a:defRPr>
            </a:lvl3pPr>
            <a:lvl4pPr marL="1828800" marR="0" lvl="3" indent="-290830" algn="ctr" rtl="0">
              <a:lnSpc>
                <a:spcPct val="100000"/>
              </a:lnSpc>
              <a:spcBef>
                <a:spcPts val="600"/>
              </a:spcBef>
              <a:spcAft>
                <a:spcPts val="0"/>
              </a:spcAft>
              <a:buClr>
                <a:schemeClr val="lt2"/>
              </a:buClr>
              <a:buSzPts val="980"/>
              <a:buFont typeface="Noto Sans Symbols"/>
              <a:buNone/>
              <a:defRPr sz="1400" b="0" i="0" u="none" strike="noStrike" cap="none">
                <a:solidFill>
                  <a:schemeClr val="lt1"/>
                </a:solidFill>
                <a:latin typeface="Lustria"/>
                <a:ea typeface="Lustria"/>
                <a:cs typeface="Lustria"/>
                <a:sym typeface="Lustria"/>
              </a:defRPr>
            </a:lvl4pPr>
            <a:lvl5pPr marL="2286000" marR="0" lvl="4" indent="-290829" algn="ctr" rtl="0">
              <a:lnSpc>
                <a:spcPct val="100000"/>
              </a:lnSpc>
              <a:spcBef>
                <a:spcPts val="600"/>
              </a:spcBef>
              <a:spcAft>
                <a:spcPts val="0"/>
              </a:spcAft>
              <a:buClr>
                <a:schemeClr val="lt2"/>
              </a:buClr>
              <a:buSzPts val="980"/>
              <a:buFont typeface="Noto Sans Symbols"/>
              <a:buNone/>
              <a:defRPr sz="1400" b="0" i="0" u="none" strike="noStrike" cap="none">
                <a:solidFill>
                  <a:schemeClr val="lt1"/>
                </a:solidFill>
                <a:latin typeface="Lustria"/>
                <a:ea typeface="Lustria"/>
                <a:cs typeface="Lustria"/>
                <a:sym typeface="Lustria"/>
              </a:defRPr>
            </a:lvl5pPr>
            <a:lvl6pPr marL="2743200" marR="0" lvl="5" indent="-290829" algn="ctr" rtl="0">
              <a:lnSpc>
                <a:spcPct val="100000"/>
              </a:lnSpc>
              <a:spcBef>
                <a:spcPts val="600"/>
              </a:spcBef>
              <a:spcAft>
                <a:spcPts val="0"/>
              </a:spcAft>
              <a:buClr>
                <a:schemeClr val="lt2"/>
              </a:buClr>
              <a:buSzPts val="980"/>
              <a:buFont typeface="Noto Sans Symbols"/>
              <a:buNone/>
              <a:defRPr sz="1400" b="0" i="0" u="none" strike="noStrike" cap="none">
                <a:solidFill>
                  <a:schemeClr val="lt1"/>
                </a:solidFill>
                <a:latin typeface="Lustria"/>
                <a:ea typeface="Lustria"/>
                <a:cs typeface="Lustria"/>
                <a:sym typeface="Lustria"/>
              </a:defRPr>
            </a:lvl6pPr>
            <a:lvl7pPr marL="3200400" marR="0" lvl="6" indent="-290829" algn="ctr" rtl="0">
              <a:lnSpc>
                <a:spcPct val="100000"/>
              </a:lnSpc>
              <a:spcBef>
                <a:spcPts val="600"/>
              </a:spcBef>
              <a:spcAft>
                <a:spcPts val="0"/>
              </a:spcAft>
              <a:buClr>
                <a:schemeClr val="lt2"/>
              </a:buClr>
              <a:buSzPts val="980"/>
              <a:buFont typeface="Noto Sans Symbols"/>
              <a:buNone/>
              <a:defRPr sz="1400" b="0" i="0" u="none" strike="noStrike" cap="none">
                <a:solidFill>
                  <a:schemeClr val="lt1"/>
                </a:solidFill>
                <a:latin typeface="Lustria"/>
                <a:ea typeface="Lustria"/>
                <a:cs typeface="Lustria"/>
                <a:sym typeface="Lustria"/>
              </a:defRPr>
            </a:lvl7pPr>
            <a:lvl8pPr marL="3657600" marR="0" lvl="7" indent="-290829" algn="ctr" rtl="0">
              <a:lnSpc>
                <a:spcPct val="100000"/>
              </a:lnSpc>
              <a:spcBef>
                <a:spcPts val="600"/>
              </a:spcBef>
              <a:spcAft>
                <a:spcPts val="0"/>
              </a:spcAft>
              <a:buClr>
                <a:schemeClr val="lt2"/>
              </a:buClr>
              <a:buSzPts val="980"/>
              <a:buFont typeface="Noto Sans Symbols"/>
              <a:buNone/>
              <a:defRPr sz="1400" b="0" i="0" u="none" strike="noStrike" cap="none">
                <a:solidFill>
                  <a:schemeClr val="lt1"/>
                </a:solidFill>
                <a:latin typeface="Lustria"/>
                <a:ea typeface="Lustria"/>
                <a:cs typeface="Lustria"/>
                <a:sym typeface="Lustria"/>
              </a:defRPr>
            </a:lvl8pPr>
            <a:lvl9pPr marL="4114800" marR="0" lvl="8" indent="-290829" algn="ctr" rtl="0">
              <a:lnSpc>
                <a:spcPct val="100000"/>
              </a:lnSpc>
              <a:spcBef>
                <a:spcPts val="600"/>
              </a:spcBef>
              <a:spcAft>
                <a:spcPts val="600"/>
              </a:spcAft>
              <a:buClr>
                <a:schemeClr val="lt2"/>
              </a:buClr>
              <a:buSzPts val="980"/>
              <a:buFont typeface="Noto Sans Symbols"/>
              <a:buNone/>
              <a:defRPr sz="1400" b="0" i="0" u="none" strike="noStrike" cap="none">
                <a:solidFill>
                  <a:schemeClr val="lt1"/>
                </a:solidFill>
                <a:latin typeface="Lustria"/>
                <a:ea typeface="Lustria"/>
                <a:cs typeface="Lustria"/>
                <a:sym typeface="Lustria"/>
              </a:defRPr>
            </a:lvl9pPr>
          </a:lstStyle>
          <a:p>
            <a:pPr marL="0" indent="0">
              <a:spcBef>
                <a:spcPts val="0"/>
              </a:spcBef>
              <a:buSzPts val="935"/>
              <a:buFont typeface="Consolas"/>
              <a:buNone/>
            </a:pPr>
            <a:r>
              <a:rPr lang="en-GB" sz="6000" b="1" dirty="0">
                <a:solidFill>
                  <a:schemeClr val="lt2"/>
                </a:solidFill>
                <a:latin typeface="Orbitron ExtraBold" pitchFamily="2" charset="0"/>
                <a:ea typeface="Consolas"/>
                <a:cs typeface="Consolas"/>
                <a:sym typeface="Consolas"/>
              </a:rPr>
              <a:t>HITO 1</a:t>
            </a:r>
            <a:endParaRPr lang="en-GB" sz="6000" dirty="0">
              <a:latin typeface="Orbitron ExtraBold" pitchFamily="2" charset="0"/>
            </a:endParaRPr>
          </a:p>
        </p:txBody>
      </p:sp>
      <p:pic>
        <p:nvPicPr>
          <p:cNvPr id="4" name="Picture 3" descr="Logo&#10;&#10;Description automatically generated">
            <a:extLst>
              <a:ext uri="{FF2B5EF4-FFF2-40B4-BE49-F238E27FC236}">
                <a16:creationId xmlns:a16="http://schemas.microsoft.com/office/drawing/2014/main" id="{65B56159-4857-4CF6-8B24-422AB0F82FCE}"/>
              </a:ext>
            </a:extLst>
          </p:cNvPr>
          <p:cNvPicPr>
            <a:picLocks noChangeAspect="1"/>
          </p:cNvPicPr>
          <p:nvPr/>
        </p:nvPicPr>
        <p:blipFill>
          <a:blip r:embed="rId4"/>
          <a:stretch>
            <a:fillRect/>
          </a:stretch>
        </p:blipFill>
        <p:spPr>
          <a:xfrm>
            <a:off x="677756" y="-931118"/>
            <a:ext cx="6858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898CA69B-91B9-4F7E-860C-C47304771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0"/>
            <a:ext cx="9443803" cy="6858000"/>
          </a:xfrm>
          <a:prstGeom prst="rect">
            <a:avLst/>
          </a:prstGeom>
        </p:spPr>
      </p:pic>
      <p:sp>
        <p:nvSpPr>
          <p:cNvPr id="6" name="Title 5">
            <a:extLst>
              <a:ext uri="{FF2B5EF4-FFF2-40B4-BE49-F238E27FC236}">
                <a16:creationId xmlns:a16="http://schemas.microsoft.com/office/drawing/2014/main" id="{2BCEB262-1432-4EC3-B621-4A0BC658254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856043618"/>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3" name="Imagen 2">
            <a:extLst>
              <a:ext uri="{FF2B5EF4-FFF2-40B4-BE49-F238E27FC236}">
                <a16:creationId xmlns:a16="http://schemas.microsoft.com/office/drawing/2014/main" id="{BEF5D14A-066D-4125-9262-61649D54A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846" y="2723098"/>
            <a:ext cx="4044950" cy="2889250"/>
          </a:xfrm>
          <a:prstGeom prst="rect">
            <a:avLst/>
          </a:prstGeom>
          <a:ln>
            <a:noFill/>
          </a:ln>
          <a:effectLst>
            <a:outerShdw blurRad="190500" algn="tl" rotWithShape="0">
              <a:srgbClr val="000000">
                <a:alpha val="70000"/>
              </a:srgbClr>
            </a:outerShdw>
          </a:effectLst>
        </p:spPr>
      </p:pic>
      <p:pic>
        <p:nvPicPr>
          <p:cNvPr id="183" name="Google Shape;183;gc68cfcf6e3_0_37"/>
          <p:cNvPicPr preferRelativeResize="0"/>
          <p:nvPr/>
        </p:nvPicPr>
        <p:blipFill>
          <a:blip r:embed="rId4">
            <a:alphaModFix/>
          </a:blip>
          <a:stretch>
            <a:fillRect/>
          </a:stretch>
        </p:blipFill>
        <p:spPr>
          <a:xfrm>
            <a:off x="342625" y="833437"/>
            <a:ext cx="2228850" cy="5191125"/>
          </a:xfrm>
          <a:prstGeom prst="rect">
            <a:avLst/>
          </a:prstGeom>
          <a:ln>
            <a:noFill/>
          </a:ln>
          <a:effectLst>
            <a:outerShdw blurRad="190500" algn="tl" rotWithShape="0">
              <a:srgbClr val="000000">
                <a:alpha val="70000"/>
              </a:srgbClr>
            </a:outerShdw>
          </a:effectLst>
        </p:spPr>
      </p:pic>
      <p:pic>
        <p:nvPicPr>
          <p:cNvPr id="184" name="Google Shape;184;gc68cfcf6e3_0_37"/>
          <p:cNvPicPr preferRelativeResize="0"/>
          <p:nvPr/>
        </p:nvPicPr>
        <p:blipFill>
          <a:blip r:embed="rId5">
            <a:alphaModFix/>
          </a:blip>
          <a:stretch>
            <a:fillRect/>
          </a:stretch>
        </p:blipFill>
        <p:spPr>
          <a:xfrm>
            <a:off x="8028526" y="2083635"/>
            <a:ext cx="3820849" cy="4045605"/>
          </a:xfrm>
          <a:prstGeom prst="rect">
            <a:avLst/>
          </a:prstGeom>
          <a:ln>
            <a:noFill/>
          </a:ln>
          <a:effectLst>
            <a:outerShdw blurRad="190500" algn="tl" rotWithShape="0">
              <a:srgbClr val="000000">
                <a:alpha val="70000"/>
              </a:srgbClr>
            </a:outerShdw>
          </a:effectLst>
        </p:spPr>
      </p:pic>
      <p:pic>
        <p:nvPicPr>
          <p:cNvPr id="8" name="Imagen 7" descr="Forma&#10;&#10;Descripción generada automáticamente con confianza baja">
            <a:extLst>
              <a:ext uri="{FF2B5EF4-FFF2-40B4-BE49-F238E27FC236}">
                <a16:creationId xmlns:a16="http://schemas.microsoft.com/office/drawing/2014/main" id="{BB6BB876-20D0-4CA9-9B42-9B90ABCD6B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2490" y="375235"/>
            <a:ext cx="916403" cy="916403"/>
          </a:xfrm>
          <a:prstGeom prst="rect">
            <a:avLst/>
          </a:prstGeom>
        </p:spPr>
      </p:pic>
      <p:pic>
        <p:nvPicPr>
          <p:cNvPr id="9" name="Imagen 8" descr="Icono&#10;&#10;Descripción generada automáticamente">
            <a:extLst>
              <a:ext uri="{FF2B5EF4-FFF2-40B4-BE49-F238E27FC236}">
                <a16:creationId xmlns:a16="http://schemas.microsoft.com/office/drawing/2014/main" id="{785C99EB-8F92-46F4-857F-582F3CBDF8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5061" y="375235"/>
            <a:ext cx="916403" cy="916403"/>
          </a:xfrm>
          <a:prstGeom prst="rect">
            <a:avLst/>
          </a:prstGeom>
        </p:spPr>
      </p:pic>
      <p:pic>
        <p:nvPicPr>
          <p:cNvPr id="10" name="Imagen 9" descr="Icono&#10;&#10;Descripción generada automáticamente">
            <a:extLst>
              <a:ext uri="{FF2B5EF4-FFF2-40B4-BE49-F238E27FC236}">
                <a16:creationId xmlns:a16="http://schemas.microsoft.com/office/drawing/2014/main" id="{D0192317-0B7E-4013-921D-3FCF8CC53B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47632" y="375235"/>
            <a:ext cx="916403" cy="916403"/>
          </a:xfrm>
          <a:prstGeom prst="rect">
            <a:avLst/>
          </a:prstGeom>
        </p:spPr>
      </p:pic>
      <p:sp>
        <p:nvSpPr>
          <p:cNvPr id="13" name="Google Shape;181;gc68cfcf6e3_0_37">
            <a:extLst>
              <a:ext uri="{FF2B5EF4-FFF2-40B4-BE49-F238E27FC236}">
                <a16:creationId xmlns:a16="http://schemas.microsoft.com/office/drawing/2014/main" id="{9B0101B0-766C-4B53-81E3-1866717862FB}"/>
              </a:ext>
            </a:extLst>
          </p:cNvPr>
          <p:cNvSpPr txBox="1">
            <a:spLocks/>
          </p:cNvSpPr>
          <p:nvPr/>
        </p:nvSpPr>
        <p:spPr>
          <a:xfrm>
            <a:off x="1376583" y="496769"/>
            <a:ext cx="8386200" cy="1050000"/>
          </a:xfrm>
          <a:prstGeom prst="rect">
            <a:avLst/>
          </a:prstGeom>
          <a:effectLst>
            <a:outerShdw blurRad="25400" dir="17880000">
              <a:srgbClr val="000000">
                <a:alpha val="46000"/>
              </a:srgbClr>
            </a:outerShdw>
          </a:effectLst>
        </p:spPr>
        <p:txBody>
          <a:bodyPr spcFirstLastPara="1" vert="horz" wrap="square" lIns="91425" tIns="45700" rIns="91425" bIns="45700" rtlCol="0" anchor="t" anchorCtr="0">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spcBef>
                <a:spcPts val="0"/>
              </a:spcBef>
              <a:spcAft>
                <a:spcPts val="0"/>
              </a:spcAft>
              <a:buClr>
                <a:schemeClr val="lt2"/>
              </a:buClr>
              <a:buSzPts val="935"/>
              <a:buFont typeface="Consolas"/>
              <a:buNone/>
            </a:pPr>
            <a:r>
              <a:rPr lang="es-ES" sz="4140" b="1" dirty="0">
                <a:solidFill>
                  <a:schemeClr val="lt2"/>
                </a:solidFill>
                <a:latin typeface="Orbitron" pitchFamily="2" charset="0"/>
                <a:ea typeface="Consolas"/>
                <a:cs typeface="Consolas"/>
                <a:sym typeface="Consolas"/>
              </a:rPr>
              <a:t>PLANIFICACIÓN</a:t>
            </a:r>
            <a:endParaRPr lang="es-ES" sz="2100" dirty="0">
              <a:latin typeface="Orbitron" pitchFamily="2" charset="0"/>
            </a:endParaRPr>
          </a:p>
        </p:txBody>
      </p:sp>
      <p:sp>
        <p:nvSpPr>
          <p:cNvPr id="14" name="Google Shape;181;gc68cfcf6e3_0_37">
            <a:extLst>
              <a:ext uri="{FF2B5EF4-FFF2-40B4-BE49-F238E27FC236}">
                <a16:creationId xmlns:a16="http://schemas.microsoft.com/office/drawing/2014/main" id="{918C91E8-B2FF-4502-B5B5-A679248615D0}"/>
              </a:ext>
            </a:extLst>
          </p:cNvPr>
          <p:cNvSpPr txBox="1">
            <a:spLocks/>
          </p:cNvSpPr>
          <p:nvPr/>
        </p:nvSpPr>
        <p:spPr>
          <a:xfrm rot="19988940">
            <a:off x="1376583" y="4426375"/>
            <a:ext cx="8386200" cy="1050000"/>
          </a:xfrm>
          <a:prstGeom prst="rect">
            <a:avLst/>
          </a:prstGeom>
          <a:effectLst>
            <a:outerShdw blurRad="25400" dir="17880000">
              <a:srgbClr val="000000">
                <a:alpha val="46000"/>
              </a:srgbClr>
            </a:outerShdw>
          </a:effectLst>
        </p:spPr>
        <p:txBody>
          <a:bodyPr spcFirstLastPara="1" vert="horz" wrap="square" lIns="91425" tIns="45700" rIns="91425" bIns="45700" rtlCol="0" anchor="t" anchorCtr="0">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spcBef>
                <a:spcPts val="0"/>
              </a:spcBef>
              <a:spcAft>
                <a:spcPts val="0"/>
              </a:spcAft>
              <a:buClr>
                <a:schemeClr val="lt2"/>
              </a:buClr>
              <a:buSzPts val="935"/>
              <a:buFont typeface="Consolas"/>
              <a:buNone/>
            </a:pPr>
            <a:r>
              <a:rPr lang="es-ES" sz="4140" b="1" dirty="0">
                <a:solidFill>
                  <a:schemeClr val="bg1">
                    <a:lumMod val="95000"/>
                    <a:lumOff val="5000"/>
                  </a:schemeClr>
                </a:solidFill>
                <a:latin typeface="Orbitron" pitchFamily="2" charset="0"/>
                <a:sym typeface="Consolas"/>
              </a:rPr>
              <a:t>X</a:t>
            </a:r>
            <a:endParaRPr lang="es-ES" sz="2100" dirty="0">
              <a:solidFill>
                <a:schemeClr val="bg1">
                  <a:lumMod val="95000"/>
                  <a:lumOff val="5000"/>
                </a:schemeClr>
              </a:solidFill>
              <a:latin typeface="Orbitron" pitchFamily="2" charset="0"/>
            </a:endParaRPr>
          </a:p>
        </p:txBody>
      </p:sp>
      <p:sp>
        <p:nvSpPr>
          <p:cNvPr id="15" name="Google Shape;181;gc68cfcf6e3_0_37">
            <a:extLst>
              <a:ext uri="{FF2B5EF4-FFF2-40B4-BE49-F238E27FC236}">
                <a16:creationId xmlns:a16="http://schemas.microsoft.com/office/drawing/2014/main" id="{8BA33EBD-D94C-4ECE-BE5B-E49BAFAC6071}"/>
              </a:ext>
            </a:extLst>
          </p:cNvPr>
          <p:cNvSpPr txBox="1">
            <a:spLocks/>
          </p:cNvSpPr>
          <p:nvPr/>
        </p:nvSpPr>
        <p:spPr>
          <a:xfrm rot="21257962">
            <a:off x="528706" y="3189642"/>
            <a:ext cx="8386200" cy="1050000"/>
          </a:xfrm>
          <a:prstGeom prst="rect">
            <a:avLst/>
          </a:prstGeom>
          <a:effectLst>
            <a:outerShdw blurRad="25400" dir="17880000">
              <a:srgbClr val="000000">
                <a:alpha val="46000"/>
              </a:srgbClr>
            </a:outerShdw>
          </a:effectLst>
        </p:spPr>
        <p:txBody>
          <a:bodyPr spcFirstLastPara="1" vert="horz" wrap="square" lIns="91425" tIns="45700" rIns="91425" bIns="45700" rtlCol="0" anchor="t" anchorCtr="0">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spcBef>
                <a:spcPts val="0"/>
              </a:spcBef>
              <a:spcAft>
                <a:spcPts val="0"/>
              </a:spcAft>
              <a:buClr>
                <a:schemeClr val="lt2"/>
              </a:buClr>
              <a:buSzPts val="935"/>
              <a:buFont typeface="Consolas"/>
              <a:buNone/>
            </a:pPr>
            <a:r>
              <a:rPr lang="es-ES" sz="4140" b="1" dirty="0">
                <a:solidFill>
                  <a:schemeClr val="bg1">
                    <a:lumMod val="95000"/>
                    <a:lumOff val="5000"/>
                  </a:schemeClr>
                </a:solidFill>
                <a:latin typeface="Orbitron" pitchFamily="2" charset="0"/>
                <a:sym typeface="Consolas"/>
              </a:rPr>
              <a:t>X</a:t>
            </a:r>
            <a:endParaRPr lang="es-ES" sz="2100" dirty="0">
              <a:solidFill>
                <a:schemeClr val="bg1">
                  <a:lumMod val="95000"/>
                  <a:lumOff val="5000"/>
                </a:schemeClr>
              </a:solidFill>
              <a:latin typeface="Orbitron" pitchFamily="2"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1000"/>
                                        <p:tgtEl>
                                          <p:spTgt spid="18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1000"/>
                                        <p:tgtEl>
                                          <p:spTgt spid="15"/>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12BC4F9-8BC1-4D7A-8CB5-0A8E8E5D5CF6}"/>
              </a:ext>
            </a:extLst>
          </p:cNvPr>
          <p:cNvSpPr txBox="1">
            <a:spLocks/>
          </p:cNvSpPr>
          <p:nvPr/>
        </p:nvSpPr>
        <p:spPr>
          <a:xfrm>
            <a:off x="919118" y="81666"/>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4400" b="1" dirty="0">
                <a:latin typeface="Orbitron ExtraBold" pitchFamily="2" charset="0"/>
              </a:rPr>
              <a:t>HITOS</a:t>
            </a:r>
          </a:p>
        </p:txBody>
      </p:sp>
      <p:graphicFrame>
        <p:nvGraphicFramePr>
          <p:cNvPr id="23" name="Tabla 23">
            <a:extLst>
              <a:ext uri="{FF2B5EF4-FFF2-40B4-BE49-F238E27FC236}">
                <a16:creationId xmlns:a16="http://schemas.microsoft.com/office/drawing/2014/main" id="{66D0AECC-483B-45B9-8C8B-A938E6FFD423}"/>
              </a:ext>
            </a:extLst>
          </p:cNvPr>
          <p:cNvGraphicFramePr>
            <a:graphicFrameLocks noGrp="1"/>
          </p:cNvGraphicFramePr>
          <p:nvPr>
            <p:extLst>
              <p:ext uri="{D42A27DB-BD31-4B8C-83A1-F6EECF244321}">
                <p14:modId xmlns:p14="http://schemas.microsoft.com/office/powerpoint/2010/main" val="3955914463"/>
              </p:ext>
            </p:extLst>
          </p:nvPr>
        </p:nvGraphicFramePr>
        <p:xfrm>
          <a:off x="2647968" y="1052116"/>
          <a:ext cx="6896061" cy="5452872"/>
        </p:xfrm>
        <a:graphic>
          <a:graphicData uri="http://schemas.openxmlformats.org/drawingml/2006/table">
            <a:tbl>
              <a:tblPr bandRow="1">
                <a:tableStyleId>{5C22544A-7EE6-4342-B048-85BDC9FD1C3A}</a:tableStyleId>
              </a:tblPr>
              <a:tblGrid>
                <a:gridCol w="1148310">
                  <a:extLst>
                    <a:ext uri="{9D8B030D-6E8A-4147-A177-3AD203B41FA5}">
                      <a16:colId xmlns:a16="http://schemas.microsoft.com/office/drawing/2014/main" val="4264422730"/>
                    </a:ext>
                  </a:extLst>
                </a:gridCol>
                <a:gridCol w="5747751">
                  <a:extLst>
                    <a:ext uri="{9D8B030D-6E8A-4147-A177-3AD203B41FA5}">
                      <a16:colId xmlns:a16="http://schemas.microsoft.com/office/drawing/2014/main" val="1875066288"/>
                    </a:ext>
                  </a:extLst>
                </a:gridCol>
              </a:tblGrid>
              <a:tr h="1896746">
                <a:tc>
                  <a:txBody>
                    <a:bodyPr/>
                    <a:lstStyle/>
                    <a:p>
                      <a:pPr algn="ctr"/>
                      <a:r>
                        <a:rPr lang="en-GB" sz="2300" b="1" dirty="0">
                          <a:latin typeface="Berlin Sans FB" panose="020E0602020502020306" pitchFamily="34" charset="0"/>
                        </a:rPr>
                        <a:t>Hito 1</a:t>
                      </a:r>
                    </a:p>
                  </a:txBody>
                  <a:tcPr marL="117017" marR="117017" marT="58508" marB="58508" anchor="ctr"/>
                </a:tc>
                <a:tc>
                  <a:txBody>
                    <a:bodyPr/>
                    <a:lstStyle/>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GB" sz="2300" dirty="0">
                          <a:latin typeface="Berlin Sans FB" panose="020E0602020502020306" pitchFamily="34" charset="0"/>
                          <a:cs typeface="Biome" panose="020B0502040204020203" pitchFamily="34" charset="0"/>
                        </a:rPr>
                        <a:t>Sistema de </a:t>
                      </a:r>
                      <a:r>
                        <a:rPr lang="en-GB" sz="2300" dirty="0" err="1">
                          <a:latin typeface="Berlin Sans FB" panose="020E0602020502020306" pitchFamily="34" charset="0"/>
                          <a:cs typeface="Biome" panose="020B0502040204020203" pitchFamily="34" charset="0"/>
                        </a:rPr>
                        <a:t>escenas</a:t>
                      </a:r>
                      <a:r>
                        <a:rPr lang="en-GB" sz="2300" dirty="0">
                          <a:latin typeface="Berlin Sans FB" panose="020E0602020502020306" pitchFamily="34" charset="0"/>
                          <a:cs typeface="Biome" panose="020B0502040204020203" pitchFamily="34" charset="0"/>
                        </a:rPr>
                        <a:t>  </a:t>
                      </a:r>
                      <a:r>
                        <a:rPr lang="en-GB" sz="2300" dirty="0">
                          <a:solidFill>
                            <a:srgbClr val="00B050"/>
                          </a:solidFill>
                          <a:latin typeface="Berlin Sans FB" panose="020E0602020502020306" pitchFamily="34" charset="0"/>
                          <a:cs typeface="Biome" panose="020B0502040204020203" pitchFamily="34" charset="0"/>
                        </a:rPr>
                        <a:t>√</a:t>
                      </a:r>
                      <a:endParaRPr lang="en-GB" sz="2300" dirty="0">
                        <a:latin typeface="Berlin Sans FB" panose="020E0602020502020306" pitchFamily="34" charset="0"/>
                        <a:cs typeface="Biome" panose="020B0502040204020203" pitchFamily="34" charset="0"/>
                      </a:endParaRP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GB" sz="2300" dirty="0" err="1">
                          <a:latin typeface="Berlin Sans FB" panose="020E0602020502020306" pitchFamily="34" charset="0"/>
                          <a:cs typeface="Biome" panose="020B0502040204020203" pitchFamily="34" charset="0"/>
                        </a:rPr>
                        <a:t>Inventario</a:t>
                      </a:r>
                      <a:r>
                        <a:rPr lang="en-GB" sz="2300" dirty="0">
                          <a:latin typeface="Berlin Sans FB" panose="020E0602020502020306" pitchFamily="34" charset="0"/>
                          <a:cs typeface="Biome" panose="020B0502040204020203" pitchFamily="34" charset="0"/>
                        </a:rPr>
                        <a:t> </a:t>
                      </a:r>
                      <a:r>
                        <a:rPr lang="en-GB" sz="2300" dirty="0" err="1">
                          <a:latin typeface="Berlin Sans FB" panose="020E0602020502020306" pitchFamily="34" charset="0"/>
                          <a:cs typeface="Biome" panose="020B0502040204020203" pitchFamily="34" charset="0"/>
                        </a:rPr>
                        <a:t>tipo</a:t>
                      </a:r>
                      <a:r>
                        <a:rPr lang="en-GB" sz="2300" dirty="0">
                          <a:latin typeface="Berlin Sans FB" panose="020E0602020502020306" pitchFamily="34" charset="0"/>
                          <a:cs typeface="Biome" panose="020B0502040204020203" pitchFamily="34" charset="0"/>
                        </a:rPr>
                        <a:t> </a:t>
                      </a:r>
                      <a:r>
                        <a:rPr lang="en-GB" sz="2300" dirty="0" err="1">
                          <a:latin typeface="Berlin Sans FB" panose="020E0602020502020306" pitchFamily="34" charset="0"/>
                          <a:cs typeface="Biome" panose="020B0502040204020203" pitchFamily="34" charset="0"/>
                        </a:rPr>
                        <a:t>tetris</a:t>
                      </a:r>
                      <a:r>
                        <a:rPr lang="en-GB" sz="2300" dirty="0">
                          <a:latin typeface="Berlin Sans FB" panose="020E0602020502020306" pitchFamily="34" charset="0"/>
                          <a:cs typeface="Biome" panose="020B0502040204020203" pitchFamily="34" charset="0"/>
                        </a:rPr>
                        <a:t>  </a:t>
                      </a:r>
                      <a:r>
                        <a:rPr lang="en-GB" sz="2300" dirty="0">
                          <a:solidFill>
                            <a:srgbClr val="00B050"/>
                          </a:solidFill>
                          <a:latin typeface="Berlin Sans FB" panose="020E0602020502020306" pitchFamily="34" charset="0"/>
                          <a:cs typeface="Biome" panose="020B0502040204020203" pitchFamily="34" charset="0"/>
                        </a:rPr>
                        <a:t>√</a:t>
                      </a:r>
                      <a:endParaRPr lang="en-GB" sz="2300" dirty="0">
                        <a:latin typeface="Berlin Sans FB" panose="020E0602020502020306" pitchFamily="34" charset="0"/>
                        <a:cs typeface="Biome" panose="020B0502040204020203" pitchFamily="34" charset="0"/>
                      </a:endParaRPr>
                    </a:p>
                    <a:p>
                      <a:pPr marL="285750" indent="-285750">
                        <a:buFontTx/>
                        <a:buChar char="-"/>
                      </a:pPr>
                      <a:r>
                        <a:rPr lang="en-GB" sz="2300" dirty="0">
                          <a:latin typeface="Berlin Sans FB" panose="020E0602020502020306" pitchFamily="34" charset="0"/>
                          <a:cs typeface="Biome" panose="020B0502040204020203" pitchFamily="34" charset="0"/>
                        </a:rPr>
                        <a:t>Sistema de </a:t>
                      </a:r>
                      <a:r>
                        <a:rPr lang="en-GB" sz="2300" dirty="0" err="1">
                          <a:latin typeface="Berlin Sans FB" panose="020E0602020502020306" pitchFamily="34" charset="0"/>
                          <a:cs typeface="Biome" panose="020B0502040204020203" pitchFamily="34" charset="0"/>
                        </a:rPr>
                        <a:t>combate</a:t>
                      </a:r>
                      <a:r>
                        <a:rPr lang="en-GB" sz="2300" dirty="0">
                          <a:latin typeface="Berlin Sans FB" panose="020E0602020502020306" pitchFamily="34" charset="0"/>
                          <a:cs typeface="Biome" panose="020B0502040204020203" pitchFamily="34" charset="0"/>
                        </a:rPr>
                        <a:t>  </a:t>
                      </a:r>
                      <a:r>
                        <a:rPr lang="en-GB" sz="2300" dirty="0">
                          <a:solidFill>
                            <a:srgbClr val="00B050"/>
                          </a:solidFill>
                          <a:latin typeface="Berlin Sans FB" panose="020E0602020502020306" pitchFamily="34" charset="0"/>
                          <a:cs typeface="Biome" panose="020B0502040204020203" pitchFamily="34" charset="0"/>
                        </a:rPr>
                        <a:t>√</a:t>
                      </a:r>
                    </a:p>
                    <a:p>
                      <a:pPr marL="285750" indent="-285750">
                        <a:buFontTx/>
                        <a:buChar char="-"/>
                      </a:pPr>
                      <a:r>
                        <a:rPr lang="en-GB" sz="2300" dirty="0" err="1">
                          <a:latin typeface="Berlin Sans FB" panose="020E0602020502020306" pitchFamily="34" charset="0"/>
                          <a:cs typeface="Biome" panose="020B0502040204020203" pitchFamily="34" charset="0"/>
                        </a:rPr>
                        <a:t>Escena</a:t>
                      </a:r>
                      <a:r>
                        <a:rPr lang="en-GB" sz="2300" dirty="0">
                          <a:latin typeface="Berlin Sans FB" panose="020E0602020502020306" pitchFamily="34" charset="0"/>
                          <a:cs typeface="Biome" panose="020B0502040204020203" pitchFamily="34" charset="0"/>
                        </a:rPr>
                        <a:t> del </a:t>
                      </a:r>
                      <a:r>
                        <a:rPr lang="en-GB" sz="2300" dirty="0" err="1">
                          <a:latin typeface="Berlin Sans FB" panose="020E0602020502020306" pitchFamily="34" charset="0"/>
                          <a:cs typeface="Biome" panose="020B0502040204020203" pitchFamily="34" charset="0"/>
                        </a:rPr>
                        <a:t>refugio</a:t>
                      </a:r>
                      <a:r>
                        <a:rPr lang="en-GB" sz="2300" dirty="0">
                          <a:latin typeface="Berlin Sans FB" panose="020E0602020502020306" pitchFamily="34" charset="0"/>
                          <a:cs typeface="Biome" panose="020B0502040204020203" pitchFamily="34" charset="0"/>
                        </a:rPr>
                        <a:t>  </a:t>
                      </a:r>
                      <a:r>
                        <a:rPr lang="en-GB" sz="2300" dirty="0">
                          <a:solidFill>
                            <a:srgbClr val="FF0000"/>
                          </a:solidFill>
                          <a:latin typeface="Berlin Sans FB" panose="020E0602020502020306" pitchFamily="34" charset="0"/>
                          <a:cs typeface="Biome" panose="020B0502040204020203" pitchFamily="34" charset="0"/>
                        </a:rPr>
                        <a:t>X</a:t>
                      </a:r>
                    </a:p>
                    <a:p>
                      <a:pPr marL="285750" indent="-285750">
                        <a:buFontTx/>
                        <a:buChar char="-"/>
                      </a:pPr>
                      <a:r>
                        <a:rPr lang="en-GB" sz="2300" dirty="0" err="1">
                          <a:latin typeface="Berlin Sans FB" panose="020E0602020502020306" pitchFamily="34" charset="0"/>
                          <a:cs typeface="Biome" panose="020B0502040204020203" pitchFamily="34" charset="0"/>
                        </a:rPr>
                        <a:t>Enemigo</a:t>
                      </a:r>
                      <a:r>
                        <a:rPr lang="en-GB" sz="2300" dirty="0">
                          <a:latin typeface="Berlin Sans FB" panose="020E0602020502020306" pitchFamily="34" charset="0"/>
                          <a:cs typeface="Biome" panose="020B0502040204020203" pitchFamily="34" charset="0"/>
                        </a:rPr>
                        <a:t> a </a:t>
                      </a:r>
                      <a:r>
                        <a:rPr lang="en-GB" sz="2300" dirty="0" err="1">
                          <a:latin typeface="Berlin Sans FB" panose="020E0602020502020306" pitchFamily="34" charset="0"/>
                          <a:cs typeface="Biome" panose="020B0502040204020203" pitchFamily="34" charset="0"/>
                        </a:rPr>
                        <a:t>distancia</a:t>
                      </a:r>
                      <a:r>
                        <a:rPr lang="en-GB" sz="2300" dirty="0">
                          <a:latin typeface="Berlin Sans FB" panose="020E0602020502020306" pitchFamily="34" charset="0"/>
                          <a:cs typeface="Biome" panose="020B0502040204020203" pitchFamily="34" charset="0"/>
                        </a:rPr>
                        <a:t>  </a:t>
                      </a:r>
                      <a:r>
                        <a:rPr lang="en-GB" sz="2300" dirty="0">
                          <a:solidFill>
                            <a:srgbClr val="FF0000"/>
                          </a:solidFill>
                          <a:latin typeface="Berlin Sans FB" panose="020E0602020502020306" pitchFamily="34" charset="0"/>
                          <a:cs typeface="Biome" panose="020B0502040204020203" pitchFamily="34" charset="0"/>
                        </a:rPr>
                        <a:t>X</a:t>
                      </a:r>
                    </a:p>
                  </a:txBody>
                  <a:tcPr marL="117017" marR="117017" marT="58508" marB="58508"/>
                </a:tc>
                <a:extLst>
                  <a:ext uri="{0D108BD9-81ED-4DB2-BD59-A6C34878D82A}">
                    <a16:rowId xmlns:a16="http://schemas.microsoft.com/office/drawing/2014/main" val="1838585169"/>
                  </a:ext>
                </a:extLst>
              </a:tr>
              <a:tr h="1896746">
                <a:tc>
                  <a:txBody>
                    <a:bodyPr/>
                    <a:lstStyle/>
                    <a:p>
                      <a:pPr algn="ctr"/>
                      <a:r>
                        <a:rPr lang="en-GB" sz="2300" b="1" dirty="0">
                          <a:latin typeface="Berlin Sans FB" panose="020E0602020502020306" pitchFamily="34" charset="0"/>
                        </a:rPr>
                        <a:t>Hito 2</a:t>
                      </a:r>
                    </a:p>
                  </a:txBody>
                  <a:tcPr marL="117017" marR="117017" marT="58508" marB="58508" anchor="ctr"/>
                </a:tc>
                <a:tc>
                  <a:txBody>
                    <a:bodyPr/>
                    <a:lstStyle/>
                    <a:p>
                      <a:pPr marL="285750" indent="-285750">
                        <a:buFontTx/>
                        <a:buChar char="-"/>
                      </a:pPr>
                      <a:r>
                        <a:rPr lang="en-GB" sz="2300" dirty="0">
                          <a:latin typeface="Berlin Sans FB" panose="020E0602020502020306" pitchFamily="34" charset="0"/>
                          <a:cs typeface="Biome" panose="020B0502040204020203" pitchFamily="34" charset="0"/>
                        </a:rPr>
                        <a:t>Sistema de </a:t>
                      </a:r>
                      <a:r>
                        <a:rPr lang="en-GB" sz="2300" dirty="0" err="1">
                          <a:latin typeface="Berlin Sans FB" panose="020E0602020502020306" pitchFamily="34" charset="0"/>
                          <a:cs typeface="Biome" panose="020B0502040204020203" pitchFamily="34" charset="0"/>
                        </a:rPr>
                        <a:t>crafteo</a:t>
                      </a:r>
                      <a:endParaRPr lang="en-GB" sz="2300" dirty="0">
                        <a:latin typeface="Berlin Sans FB" panose="020E0602020502020306" pitchFamily="34" charset="0"/>
                        <a:cs typeface="Biome" panose="020B0502040204020203" pitchFamily="34" charset="0"/>
                      </a:endParaRPr>
                    </a:p>
                    <a:p>
                      <a:pPr marL="285750" indent="-285750">
                        <a:buFontTx/>
                        <a:buChar char="-"/>
                      </a:pPr>
                      <a:r>
                        <a:rPr lang="en-GB" sz="2300" dirty="0">
                          <a:latin typeface="Berlin Sans FB" panose="020E0602020502020306" pitchFamily="34" charset="0"/>
                          <a:cs typeface="Biome" panose="020B0502040204020203" pitchFamily="34" charset="0"/>
                        </a:rPr>
                        <a:t>Sistema de </a:t>
                      </a:r>
                      <a:r>
                        <a:rPr lang="en-GB" sz="2300" dirty="0" err="1">
                          <a:latin typeface="Berlin Sans FB" panose="020E0602020502020306" pitchFamily="34" charset="0"/>
                          <a:cs typeface="Biome" panose="020B0502040204020203" pitchFamily="34" charset="0"/>
                        </a:rPr>
                        <a:t>manejo</a:t>
                      </a:r>
                      <a:r>
                        <a:rPr lang="en-GB" sz="2300" dirty="0">
                          <a:latin typeface="Berlin Sans FB" panose="020E0602020502020306" pitchFamily="34" charset="0"/>
                          <a:cs typeface="Biome" panose="020B0502040204020203" pitchFamily="34" charset="0"/>
                        </a:rPr>
                        <a:t> de </a:t>
                      </a:r>
                      <a:r>
                        <a:rPr lang="en-GB" sz="2300" dirty="0" err="1">
                          <a:latin typeface="Berlin Sans FB" panose="020E0602020502020306" pitchFamily="34" charset="0"/>
                          <a:cs typeface="Biome" panose="020B0502040204020203" pitchFamily="34" charset="0"/>
                        </a:rPr>
                        <a:t>estados</a:t>
                      </a:r>
                      <a:endParaRPr lang="en-GB" sz="2300" dirty="0">
                        <a:latin typeface="Berlin Sans FB" panose="020E0602020502020306" pitchFamily="34" charset="0"/>
                        <a:cs typeface="Biome" panose="020B0502040204020203" pitchFamily="34" charset="0"/>
                      </a:endParaRPr>
                    </a:p>
                    <a:p>
                      <a:pPr marL="285750" indent="-285750">
                        <a:buFontTx/>
                        <a:buChar char="-"/>
                      </a:pPr>
                      <a:r>
                        <a:rPr lang="en-GB" sz="2300" dirty="0" err="1">
                          <a:latin typeface="Berlin Sans FB" panose="020E0602020502020306" pitchFamily="34" charset="0"/>
                          <a:cs typeface="Biome" panose="020B0502040204020203" pitchFamily="34" charset="0"/>
                        </a:rPr>
                        <a:t>Terminar</a:t>
                      </a:r>
                      <a:r>
                        <a:rPr lang="en-GB" sz="2300" dirty="0">
                          <a:latin typeface="Berlin Sans FB" panose="020E0602020502020306" pitchFamily="34" charset="0"/>
                          <a:cs typeface="Biome" panose="020B0502040204020203" pitchFamily="34" charset="0"/>
                        </a:rPr>
                        <a:t> de </a:t>
                      </a:r>
                      <a:r>
                        <a:rPr lang="en-GB" sz="2300" dirty="0" err="1">
                          <a:latin typeface="Berlin Sans FB" panose="020E0602020502020306" pitchFamily="34" charset="0"/>
                          <a:cs typeface="Biome" panose="020B0502040204020203" pitchFamily="34" charset="0"/>
                        </a:rPr>
                        <a:t>decidir</a:t>
                      </a:r>
                      <a:r>
                        <a:rPr lang="en-GB" sz="2300" dirty="0">
                          <a:latin typeface="Berlin Sans FB" panose="020E0602020502020306" pitchFamily="34" charset="0"/>
                          <a:cs typeface="Biome" panose="020B0502040204020203" pitchFamily="34" charset="0"/>
                        </a:rPr>
                        <a:t> el </a:t>
                      </a:r>
                      <a:r>
                        <a:rPr lang="en-GB" sz="2300" dirty="0" err="1">
                          <a:latin typeface="Berlin Sans FB" panose="020E0602020502020306" pitchFamily="34" charset="0"/>
                          <a:cs typeface="Biome" panose="020B0502040204020203" pitchFamily="34" charset="0"/>
                        </a:rPr>
                        <a:t>contenido</a:t>
                      </a:r>
                      <a:endParaRPr lang="en-GB" sz="2300" dirty="0">
                        <a:latin typeface="Berlin Sans FB" panose="020E0602020502020306" pitchFamily="34" charset="0"/>
                        <a:cs typeface="Biome" panose="020B0502040204020203" pitchFamily="34" charset="0"/>
                      </a:endParaRPr>
                    </a:p>
                    <a:p>
                      <a:pPr marL="285750" indent="-285750">
                        <a:buFontTx/>
                        <a:buChar char="-"/>
                      </a:pPr>
                      <a:r>
                        <a:rPr lang="en-GB" sz="2300" dirty="0" err="1">
                          <a:latin typeface="Berlin Sans FB" panose="020E0602020502020306" pitchFamily="34" charset="0"/>
                          <a:cs typeface="Biome" panose="020B0502040204020203" pitchFamily="34" charset="0"/>
                        </a:rPr>
                        <a:t>Efectos</a:t>
                      </a:r>
                      <a:r>
                        <a:rPr lang="en-GB" sz="2300" dirty="0">
                          <a:latin typeface="Berlin Sans FB" panose="020E0602020502020306" pitchFamily="34" charset="0"/>
                          <a:cs typeface="Biome" panose="020B0502040204020203" pitchFamily="34" charset="0"/>
                        </a:rPr>
                        <a:t> de </a:t>
                      </a:r>
                      <a:r>
                        <a:rPr lang="en-GB" sz="2300" dirty="0" err="1">
                          <a:latin typeface="Berlin Sans FB" panose="020E0602020502020306" pitchFamily="34" charset="0"/>
                          <a:cs typeface="Biome" panose="020B0502040204020203" pitchFamily="34" charset="0"/>
                        </a:rPr>
                        <a:t>sonido</a:t>
                      </a:r>
                      <a:endParaRPr lang="en-GB" sz="2300" dirty="0">
                        <a:latin typeface="Berlin Sans FB" panose="020E0602020502020306" pitchFamily="34" charset="0"/>
                        <a:cs typeface="Biome" panose="020B0502040204020203" pitchFamily="34" charset="0"/>
                      </a:endParaRPr>
                    </a:p>
                    <a:p>
                      <a:pPr marL="285750" indent="-285750">
                        <a:buFontTx/>
                        <a:buChar char="-"/>
                      </a:pPr>
                      <a:r>
                        <a:rPr lang="en-GB" sz="2300" dirty="0" err="1">
                          <a:latin typeface="Berlin Sans FB" panose="020E0602020502020306" pitchFamily="34" charset="0"/>
                          <a:cs typeface="Biome" panose="020B0502040204020203" pitchFamily="34" charset="0"/>
                        </a:rPr>
                        <a:t>Comenzar</a:t>
                      </a:r>
                      <a:r>
                        <a:rPr lang="en-GB" sz="2300" dirty="0">
                          <a:latin typeface="Berlin Sans FB" panose="020E0602020502020306" pitchFamily="34" charset="0"/>
                          <a:cs typeface="Biome" panose="020B0502040204020203" pitchFamily="34" charset="0"/>
                        </a:rPr>
                        <a:t> con el QA</a:t>
                      </a:r>
                    </a:p>
                  </a:txBody>
                  <a:tcPr marL="117017" marR="117017" marT="58508" marB="58508"/>
                </a:tc>
                <a:extLst>
                  <a:ext uri="{0D108BD9-81ED-4DB2-BD59-A6C34878D82A}">
                    <a16:rowId xmlns:a16="http://schemas.microsoft.com/office/drawing/2014/main" val="329470776"/>
                  </a:ext>
                </a:extLst>
              </a:tr>
              <a:tr h="1659380">
                <a:tc>
                  <a:txBody>
                    <a:bodyPr/>
                    <a:lstStyle/>
                    <a:p>
                      <a:pPr algn="ctr"/>
                      <a:r>
                        <a:rPr lang="en-GB" sz="2300" b="1" dirty="0">
                          <a:latin typeface="Berlin Sans FB" panose="020E0602020502020306" pitchFamily="34" charset="0"/>
                        </a:rPr>
                        <a:t>Hito 3</a:t>
                      </a:r>
                    </a:p>
                  </a:txBody>
                  <a:tcPr marL="117017" marR="117017" marT="58508" marB="58508" anchor="ctr"/>
                </a:tc>
                <a:tc>
                  <a:txBody>
                    <a:bodyPr/>
                    <a:lstStyle/>
                    <a:p>
                      <a:pPr marL="285750" indent="-285750">
                        <a:buFontTx/>
                        <a:buChar char="-"/>
                      </a:pPr>
                      <a:r>
                        <a:rPr lang="en-GB" sz="2300" dirty="0" err="1">
                          <a:latin typeface="Berlin Sans FB" panose="020E0602020502020306" pitchFamily="34" charset="0"/>
                          <a:cs typeface="Biome" panose="020B0502040204020203" pitchFamily="34" charset="0"/>
                        </a:rPr>
                        <a:t>Arte</a:t>
                      </a:r>
                      <a:r>
                        <a:rPr lang="en-GB" sz="2300" dirty="0">
                          <a:latin typeface="Berlin Sans FB" panose="020E0602020502020306" pitchFamily="34" charset="0"/>
                          <a:cs typeface="Biome" panose="020B0502040204020203" pitchFamily="34" charset="0"/>
                        </a:rPr>
                        <a:t> final</a:t>
                      </a:r>
                    </a:p>
                    <a:p>
                      <a:pPr marL="285750" indent="-285750">
                        <a:buFontTx/>
                        <a:buChar char="-"/>
                      </a:pPr>
                      <a:r>
                        <a:rPr lang="en-GB" sz="2300" dirty="0" err="1">
                          <a:latin typeface="Berlin Sans FB" panose="020E0602020502020306" pitchFamily="34" charset="0"/>
                          <a:cs typeface="Biome" panose="020B0502040204020203" pitchFamily="34" charset="0"/>
                        </a:rPr>
                        <a:t>Pagina</a:t>
                      </a:r>
                      <a:r>
                        <a:rPr lang="en-GB" sz="2300" dirty="0">
                          <a:latin typeface="Berlin Sans FB" panose="020E0602020502020306" pitchFamily="34" charset="0"/>
                          <a:cs typeface="Biome" panose="020B0502040204020203" pitchFamily="34" charset="0"/>
                        </a:rPr>
                        <a:t> web</a:t>
                      </a:r>
                    </a:p>
                    <a:p>
                      <a:pPr marL="285750" indent="-285750">
                        <a:buFontTx/>
                        <a:buChar char="-"/>
                      </a:pPr>
                      <a:r>
                        <a:rPr lang="en-GB" sz="2300" dirty="0" err="1">
                          <a:latin typeface="Berlin Sans FB" panose="020E0602020502020306" pitchFamily="34" charset="0"/>
                          <a:cs typeface="Biome" panose="020B0502040204020203" pitchFamily="34" charset="0"/>
                        </a:rPr>
                        <a:t>Musica</a:t>
                      </a:r>
                      <a:endParaRPr lang="en-GB" sz="2300" dirty="0">
                        <a:latin typeface="Berlin Sans FB" panose="020E0602020502020306" pitchFamily="34" charset="0"/>
                        <a:cs typeface="Biome" panose="020B0502040204020203" pitchFamily="34" charset="0"/>
                      </a:endParaRPr>
                    </a:p>
                    <a:p>
                      <a:pPr marL="285750" indent="-285750">
                        <a:buFontTx/>
                        <a:buChar char="-"/>
                      </a:pPr>
                      <a:r>
                        <a:rPr lang="en-GB" sz="2300" dirty="0" err="1">
                          <a:latin typeface="Berlin Sans FB" panose="020E0602020502020306" pitchFamily="34" charset="0"/>
                          <a:cs typeface="Biome" panose="020B0502040204020203" pitchFamily="34" charset="0"/>
                        </a:rPr>
                        <a:t>Mapas</a:t>
                      </a:r>
                      <a:r>
                        <a:rPr lang="en-GB" sz="2300" dirty="0">
                          <a:latin typeface="Berlin Sans FB" panose="020E0602020502020306" pitchFamily="34" charset="0"/>
                          <a:cs typeface="Biome" panose="020B0502040204020203" pitchFamily="34" charset="0"/>
                        </a:rPr>
                        <a:t> de raids </a:t>
                      </a:r>
                      <a:r>
                        <a:rPr lang="en-GB" sz="2300" dirty="0" err="1">
                          <a:latin typeface="Berlin Sans FB" panose="020E0602020502020306" pitchFamily="34" charset="0"/>
                          <a:cs typeface="Biome" panose="020B0502040204020203" pitchFamily="34" charset="0"/>
                        </a:rPr>
                        <a:t>finalizados</a:t>
                      </a:r>
                      <a:endParaRPr lang="en-GB" sz="2300" dirty="0">
                        <a:latin typeface="Berlin Sans FB" panose="020E0602020502020306" pitchFamily="34" charset="0"/>
                        <a:cs typeface="Biome" panose="020B0502040204020203" pitchFamily="34" charset="0"/>
                      </a:endParaRPr>
                    </a:p>
                  </a:txBody>
                  <a:tcPr marL="117017" marR="117017" marT="58508" marB="58508"/>
                </a:tc>
                <a:extLst>
                  <a:ext uri="{0D108BD9-81ED-4DB2-BD59-A6C34878D82A}">
                    <a16:rowId xmlns:a16="http://schemas.microsoft.com/office/drawing/2014/main" val="1258265327"/>
                  </a:ext>
                </a:extLst>
              </a:tr>
            </a:tbl>
          </a:graphicData>
        </a:graphic>
      </p:graphicFrame>
    </p:spTree>
    <p:extLst>
      <p:ext uri="{BB962C8B-B14F-4D97-AF65-F5344CB8AC3E}">
        <p14:creationId xmlns:p14="http://schemas.microsoft.com/office/powerpoint/2010/main" val="37434987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demo">
            <a:hlinkClick r:id="" action="ppaction://media"/>
            <a:extLst>
              <a:ext uri="{FF2B5EF4-FFF2-40B4-BE49-F238E27FC236}">
                <a16:creationId xmlns:a16="http://schemas.microsoft.com/office/drawing/2014/main" id="{6C1EDBA8-C1B3-4399-8DE6-DD54C774EE99}"/>
              </a:ext>
            </a:extLst>
          </p:cNvPr>
          <p:cNvPicPr>
            <a:picLocks noChangeAspect="1"/>
          </p:cNvPicPr>
          <p:nvPr>
            <a:videoFile r:link="rId2"/>
            <p:extLst>
              <p:ext uri="{DAA4B4D4-6D71-4841-9C94-3DE7FCFB9230}">
                <p14:media xmlns:p14="http://schemas.microsoft.com/office/powerpoint/2010/main" r:embed="rId1">
                  <p14:fade out="1000"/>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87343068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01C16-1F9A-4F9D-AB69-C86BBDFBFD9D}"/>
              </a:ext>
            </a:extLst>
          </p:cNvPr>
          <p:cNvSpPr>
            <a:spLocks noGrp="1"/>
          </p:cNvSpPr>
          <p:nvPr>
            <p:ph type="title"/>
          </p:nvPr>
        </p:nvSpPr>
        <p:spPr>
          <a:xfrm>
            <a:off x="965236" y="1046370"/>
            <a:ext cx="10261528" cy="961805"/>
          </a:xfrm>
        </p:spPr>
        <p:txBody>
          <a:bodyPr>
            <a:normAutofit/>
          </a:bodyPr>
          <a:lstStyle/>
          <a:p>
            <a:r>
              <a:rPr lang="en-GB" sz="3600" b="1" dirty="0">
                <a:latin typeface="Orbitron ExtraBold" pitchFamily="2" charset="0"/>
              </a:rPr>
              <a:t>Fin de la </a:t>
            </a:r>
            <a:r>
              <a:rPr lang="en-GB" sz="3600" b="1" dirty="0" err="1">
                <a:latin typeface="Orbitron ExtraBold" pitchFamily="2" charset="0"/>
              </a:rPr>
              <a:t>presentación</a:t>
            </a:r>
            <a:endParaRPr lang="en-GB" sz="3600" b="1" dirty="0">
              <a:latin typeface="Orbitron ExtraBold" pitchFamily="2" charset="0"/>
            </a:endParaRPr>
          </a:p>
        </p:txBody>
      </p:sp>
      <p:pic>
        <p:nvPicPr>
          <p:cNvPr id="5" name="Imagen 4">
            <a:extLst>
              <a:ext uri="{FF2B5EF4-FFF2-40B4-BE49-F238E27FC236}">
                <a16:creationId xmlns:a16="http://schemas.microsoft.com/office/drawing/2014/main" id="{3E469C17-5493-4A04-907C-22F0CF617B1A}"/>
              </a:ext>
            </a:extLst>
          </p:cNvPr>
          <p:cNvPicPr>
            <a:picLocks noChangeAspect="1"/>
          </p:cNvPicPr>
          <p:nvPr/>
        </p:nvPicPr>
        <p:blipFill>
          <a:blip r:embed="rId2"/>
          <a:stretch>
            <a:fillRect/>
          </a:stretch>
        </p:blipFill>
        <p:spPr>
          <a:xfrm>
            <a:off x="7306322" y="0"/>
            <a:ext cx="4885678" cy="580750"/>
          </a:xfrm>
          <a:prstGeom prst="rect">
            <a:avLst/>
          </a:prstGeom>
          <a:ln>
            <a:noFill/>
          </a:ln>
          <a:effectLst>
            <a:outerShdw blurRad="190500" algn="tl" rotWithShape="0">
              <a:srgbClr val="000000">
                <a:alpha val="70000"/>
              </a:srgbClr>
            </a:outerShdw>
          </a:effectLst>
        </p:spPr>
      </p:pic>
      <p:pic>
        <p:nvPicPr>
          <p:cNvPr id="1026" name="Picture 2">
            <a:extLst>
              <a:ext uri="{FF2B5EF4-FFF2-40B4-BE49-F238E27FC236}">
                <a16:creationId xmlns:a16="http://schemas.microsoft.com/office/drawing/2014/main" id="{BE01F61D-C620-43C3-9FCA-7C25AFCD14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70" t="13830" r="20505" b="19488"/>
          <a:stretch/>
        </p:blipFill>
        <p:spPr bwMode="auto">
          <a:xfrm>
            <a:off x="3380273" y="3994951"/>
            <a:ext cx="5431454" cy="28630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Imagen 9" descr="Imagen que contiene cerca, exterior, raqueta, corte&#10;&#10;Descripción generada automáticamente">
            <a:extLst>
              <a:ext uri="{FF2B5EF4-FFF2-40B4-BE49-F238E27FC236}">
                <a16:creationId xmlns:a16="http://schemas.microsoft.com/office/drawing/2014/main" id="{6F6D3CA8-76F6-4E88-BCD5-7B303B4C0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367814" cy="613457"/>
          </a:xfrm>
          <a:prstGeom prst="rect">
            <a:avLst/>
          </a:prstGeom>
          <a:ln>
            <a:noFill/>
          </a:ln>
          <a:effectLst>
            <a:outerShdw blurRad="190500" algn="tl" rotWithShape="0">
              <a:srgbClr val="000000">
                <a:alpha val="70000"/>
              </a:srgbClr>
            </a:outerShdw>
          </a:effectLst>
        </p:spPr>
      </p:pic>
      <p:pic>
        <p:nvPicPr>
          <p:cNvPr id="12" name="Imagen 7">
            <a:extLst>
              <a:ext uri="{FF2B5EF4-FFF2-40B4-BE49-F238E27FC236}">
                <a16:creationId xmlns:a16="http://schemas.microsoft.com/office/drawing/2014/main" id="{3259CB02-38E9-4498-A934-7EC1F86F0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384" y="1226162"/>
            <a:ext cx="2599891" cy="2563427"/>
          </a:xfrm>
          <a:prstGeom prst="rect">
            <a:avLst/>
          </a:prstGeom>
          <a:ln>
            <a:noFill/>
          </a:ln>
          <a:effectLst>
            <a:outerShdw blurRad="190500" algn="tl" rotWithShape="0">
              <a:srgbClr val="000000">
                <a:alpha val="70000"/>
              </a:srgbClr>
            </a:outerShdw>
          </a:effectLst>
        </p:spPr>
      </p:pic>
      <p:pic>
        <p:nvPicPr>
          <p:cNvPr id="13" name="Imagen 7">
            <a:extLst>
              <a:ext uri="{FF2B5EF4-FFF2-40B4-BE49-F238E27FC236}">
                <a16:creationId xmlns:a16="http://schemas.microsoft.com/office/drawing/2014/main" id="{24CCDF66-70C5-4A07-9666-6674A2F21C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081856" y="1226162"/>
            <a:ext cx="2494625" cy="2563426"/>
          </a:xfrm>
          <a:prstGeom prst="rect">
            <a:avLst/>
          </a:prstGeom>
          <a:ln>
            <a:noFill/>
          </a:ln>
          <a:effectLst>
            <a:outerShdw blurRad="190500" algn="tl" rotWithShape="0">
              <a:srgbClr val="000000">
                <a:alpha val="70000"/>
              </a:srgbClr>
            </a:outerShdw>
          </a:effectLst>
        </p:spPr>
      </p:pic>
      <p:pic>
        <p:nvPicPr>
          <p:cNvPr id="14" name="Imagen 7">
            <a:extLst>
              <a:ext uri="{FF2B5EF4-FFF2-40B4-BE49-F238E27FC236}">
                <a16:creationId xmlns:a16="http://schemas.microsoft.com/office/drawing/2014/main" id="{1F1AFB41-0614-40BC-AE2B-454926686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1856" y="4101021"/>
            <a:ext cx="2597588" cy="2728156"/>
          </a:xfrm>
          <a:prstGeom prst="rect">
            <a:avLst/>
          </a:prstGeom>
          <a:ln>
            <a:noFill/>
          </a:ln>
          <a:effectLst>
            <a:outerShdw blurRad="190500" algn="tl" rotWithShape="0">
              <a:srgbClr val="000000">
                <a:alpha val="70000"/>
              </a:srgbClr>
            </a:outerShdw>
          </a:effectLst>
        </p:spPr>
      </p:pic>
      <p:pic>
        <p:nvPicPr>
          <p:cNvPr id="15" name="Imagen 7">
            <a:extLst>
              <a:ext uri="{FF2B5EF4-FFF2-40B4-BE49-F238E27FC236}">
                <a16:creationId xmlns:a16="http://schemas.microsoft.com/office/drawing/2014/main" id="{85B15110-A1BB-4CE0-BE28-0C1FDFE7D9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04281" y="4101021"/>
            <a:ext cx="2784099" cy="2745052"/>
          </a:xfrm>
          <a:prstGeom prst="rect">
            <a:avLst/>
          </a:prstGeom>
          <a:ln>
            <a:noFill/>
          </a:ln>
          <a:effectLst>
            <a:outerShdw blurRad="190500" algn="tl" rotWithShape="0">
              <a:srgbClr val="000000">
                <a:alpha val="70000"/>
              </a:srgbClr>
            </a:outerShdw>
          </a:effectLst>
        </p:spPr>
      </p:pic>
      <p:pic>
        <p:nvPicPr>
          <p:cNvPr id="16" name="Imagen 15" descr="Imagen que contiene Interfaz de usuario gráfica&#10;&#10;Descripción generada automáticamente">
            <a:extLst>
              <a:ext uri="{FF2B5EF4-FFF2-40B4-BE49-F238E27FC236}">
                <a16:creationId xmlns:a16="http://schemas.microsoft.com/office/drawing/2014/main" id="{C361B822-B218-455A-9BD4-2C0F7D376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5446" y="90688"/>
            <a:ext cx="1866900" cy="980123"/>
          </a:xfrm>
          <a:prstGeom prst="rect">
            <a:avLst/>
          </a:prstGeom>
          <a:ln>
            <a:noFill/>
          </a:ln>
          <a:effectLst>
            <a:outerShdw blurRad="190500" algn="tl" rotWithShape="0">
              <a:srgbClr val="000000">
                <a:alpha val="70000"/>
              </a:srgbClr>
            </a:outerShdw>
          </a:effectLst>
        </p:spPr>
      </p:pic>
      <p:sp>
        <p:nvSpPr>
          <p:cNvPr id="11" name="CuadroTexto 10">
            <a:extLst>
              <a:ext uri="{FF2B5EF4-FFF2-40B4-BE49-F238E27FC236}">
                <a16:creationId xmlns:a16="http://schemas.microsoft.com/office/drawing/2014/main" id="{4E7D0E14-2434-42C3-B41A-77504B20A750}"/>
              </a:ext>
            </a:extLst>
          </p:cNvPr>
          <p:cNvSpPr txBox="1"/>
          <p:nvPr/>
        </p:nvSpPr>
        <p:spPr>
          <a:xfrm>
            <a:off x="4396601" y="797108"/>
            <a:ext cx="922047" cy="253916"/>
          </a:xfrm>
          <a:prstGeom prst="rect">
            <a:avLst/>
          </a:prstGeom>
          <a:noFill/>
        </p:spPr>
        <p:txBody>
          <a:bodyPr wrap="none" rtlCol="0">
            <a:spAutoFit/>
          </a:bodyPr>
          <a:lstStyle/>
          <a:p>
            <a:r>
              <a:rPr lang="en-GB" sz="1050" b="1" dirty="0">
                <a:highlight>
                  <a:srgbClr val="C0C0C0"/>
                </a:highlight>
                <a:latin typeface="Consolas" panose="020B0609020204030204" pitchFamily="49" charset="0"/>
              </a:rPr>
              <a:t>The </a:t>
            </a:r>
            <a:r>
              <a:rPr lang="en-GB" sz="1050" b="1" dirty="0" err="1">
                <a:highlight>
                  <a:srgbClr val="C0C0C0"/>
                </a:highlight>
                <a:latin typeface="Consolas" panose="020B0609020204030204" pitchFamily="49" charset="0"/>
              </a:rPr>
              <a:t>Pablos</a:t>
            </a:r>
            <a:endParaRPr lang="en-GB" sz="1050" b="1" dirty="0">
              <a:highlight>
                <a:srgbClr val="C0C0C0"/>
              </a:highlight>
              <a:latin typeface="Consolas" panose="020B0609020204030204" pitchFamily="49" charset="0"/>
            </a:endParaRPr>
          </a:p>
        </p:txBody>
      </p:sp>
      <p:pic>
        <p:nvPicPr>
          <p:cNvPr id="4" name="Picture 3">
            <a:extLst>
              <a:ext uri="{FF2B5EF4-FFF2-40B4-BE49-F238E27FC236}">
                <a16:creationId xmlns:a16="http://schemas.microsoft.com/office/drawing/2014/main" id="{A8BE8586-6C8F-433D-8830-ACB3AA9D90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6964" y="2078883"/>
            <a:ext cx="3078071" cy="1916068"/>
          </a:xfrm>
          <a:prstGeom prst="rect">
            <a:avLst/>
          </a:prstGeom>
        </p:spPr>
      </p:pic>
    </p:spTree>
    <p:extLst>
      <p:ext uri="{BB962C8B-B14F-4D97-AF65-F5344CB8AC3E}">
        <p14:creationId xmlns:p14="http://schemas.microsoft.com/office/powerpoint/2010/main" val="80697034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c62d3e613c_0_1"/>
          <p:cNvSpPr txBox="1">
            <a:spLocks noGrp="1"/>
          </p:cNvSpPr>
          <p:nvPr>
            <p:ph type="subTitle" idx="1"/>
          </p:nvPr>
        </p:nvSpPr>
        <p:spPr>
          <a:xfrm>
            <a:off x="2354100" y="177436"/>
            <a:ext cx="7483800" cy="1050000"/>
          </a:xfrm>
          <a:prstGeom prst="rect">
            <a:avLst/>
          </a:prstGeom>
        </p:spPr>
        <p:txBody>
          <a:bodyPr spcFirstLastPara="1" wrap="square" lIns="91425" tIns="45700" rIns="91425" bIns="45700" anchor="t" anchorCtr="0">
            <a:noAutofit/>
          </a:bodyPr>
          <a:lstStyle/>
          <a:p>
            <a:pPr marL="0" lvl="0" indent="0" rtl="0">
              <a:spcBef>
                <a:spcPts val="0"/>
              </a:spcBef>
              <a:spcAft>
                <a:spcPts val="0"/>
              </a:spcAft>
              <a:buClr>
                <a:schemeClr val="lt2"/>
              </a:buClr>
              <a:buSzPts val="935"/>
              <a:buFont typeface="Consolas"/>
              <a:buNone/>
            </a:pPr>
            <a:r>
              <a:rPr lang="en-GB" sz="4140" b="1" dirty="0">
                <a:solidFill>
                  <a:schemeClr val="lt2"/>
                </a:solidFill>
                <a:latin typeface="Orbitron ExtraBold" pitchFamily="2" charset="0"/>
                <a:ea typeface="Consolas"/>
                <a:cs typeface="Consolas"/>
                <a:sym typeface="Consolas"/>
              </a:rPr>
              <a:t>CONCEPTO DE JUEGO</a:t>
            </a:r>
            <a:endParaRPr sz="2100" dirty="0">
              <a:latin typeface="Orbitron ExtraBold" pitchFamily="2" charset="0"/>
            </a:endParaRPr>
          </a:p>
        </p:txBody>
      </p:sp>
      <p:pic>
        <p:nvPicPr>
          <p:cNvPr id="158" name="Google Shape;158;gc62d3e613c_0_1"/>
          <p:cNvPicPr preferRelativeResize="0"/>
          <p:nvPr/>
        </p:nvPicPr>
        <p:blipFill>
          <a:blip r:embed="rId3">
            <a:alphaModFix/>
          </a:blip>
          <a:stretch>
            <a:fillRect/>
          </a:stretch>
        </p:blipFill>
        <p:spPr>
          <a:xfrm>
            <a:off x="1790551" y="1435970"/>
            <a:ext cx="4018670" cy="2279974"/>
          </a:xfrm>
          <a:prstGeom prst="rect">
            <a:avLst/>
          </a:prstGeom>
          <a:ln>
            <a:noFill/>
          </a:ln>
          <a:effectLst>
            <a:outerShdw blurRad="190500" algn="tl" rotWithShape="0">
              <a:srgbClr val="000000">
                <a:alpha val="70000"/>
              </a:srgbClr>
            </a:outerShdw>
          </a:effectLst>
        </p:spPr>
      </p:pic>
      <p:pic>
        <p:nvPicPr>
          <p:cNvPr id="159" name="Google Shape;159;gc62d3e613c_0_1"/>
          <p:cNvPicPr preferRelativeResize="0"/>
          <p:nvPr/>
        </p:nvPicPr>
        <p:blipFill>
          <a:blip r:embed="rId4">
            <a:alphaModFix/>
          </a:blip>
          <a:stretch>
            <a:fillRect/>
          </a:stretch>
        </p:blipFill>
        <p:spPr>
          <a:xfrm>
            <a:off x="1790551" y="4273159"/>
            <a:ext cx="4018683" cy="2407405"/>
          </a:xfrm>
          <a:prstGeom prst="rect">
            <a:avLst/>
          </a:prstGeom>
          <a:ln>
            <a:noFill/>
          </a:ln>
          <a:effectLst>
            <a:outerShdw blurRad="190500" algn="tl" rotWithShape="0">
              <a:srgbClr val="000000">
                <a:alpha val="70000"/>
              </a:srgbClr>
            </a:outerShdw>
          </a:effectLst>
        </p:spPr>
      </p:pic>
      <p:pic>
        <p:nvPicPr>
          <p:cNvPr id="160" name="Google Shape;160;gc62d3e613c_0_1"/>
          <p:cNvPicPr preferRelativeResize="0"/>
          <p:nvPr/>
        </p:nvPicPr>
        <p:blipFill>
          <a:blip r:embed="rId5">
            <a:alphaModFix/>
          </a:blip>
          <a:stretch>
            <a:fillRect/>
          </a:stretch>
        </p:blipFill>
        <p:spPr>
          <a:xfrm>
            <a:off x="6288355" y="4276823"/>
            <a:ext cx="4018684" cy="2403741"/>
          </a:xfrm>
          <a:prstGeom prst="rect">
            <a:avLst/>
          </a:prstGeom>
          <a:ln>
            <a:noFill/>
          </a:ln>
          <a:effectLst>
            <a:outerShdw blurRad="190500" algn="tl" rotWithShape="0">
              <a:srgbClr val="000000">
                <a:alpha val="70000"/>
              </a:srgbClr>
            </a:outerShdw>
          </a:effectLst>
        </p:spPr>
      </p:pic>
      <p:sp>
        <p:nvSpPr>
          <p:cNvPr id="161" name="Google Shape;161;gc62d3e613c_0_1"/>
          <p:cNvSpPr txBox="1"/>
          <p:nvPr/>
        </p:nvSpPr>
        <p:spPr>
          <a:xfrm>
            <a:off x="3447133" y="882002"/>
            <a:ext cx="5297733"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dirty="0" err="1">
                <a:solidFill>
                  <a:srgbClr val="FFFFFF"/>
                </a:solidFill>
                <a:latin typeface="Orbitron" pitchFamily="2" charset="0"/>
              </a:rPr>
              <a:t>Supervivencia</a:t>
            </a:r>
            <a:r>
              <a:rPr lang="en-GB" sz="2400" dirty="0">
                <a:solidFill>
                  <a:srgbClr val="FFFFFF"/>
                </a:solidFill>
                <a:latin typeface="Orbitron" pitchFamily="2" charset="0"/>
              </a:rPr>
              <a:t> día a día</a:t>
            </a:r>
            <a:endParaRPr sz="2400" dirty="0">
              <a:solidFill>
                <a:srgbClr val="FFFFFF"/>
              </a:solidFill>
              <a:latin typeface="Orbitron" pitchFamily="2" charset="0"/>
              <a:ea typeface="Lustria"/>
              <a:cs typeface="Lustria"/>
              <a:sym typeface="Lustria"/>
            </a:endParaRPr>
          </a:p>
        </p:txBody>
      </p:sp>
      <p:sp>
        <p:nvSpPr>
          <p:cNvPr id="162" name="Google Shape;162;gc62d3e613c_0_1"/>
          <p:cNvSpPr txBox="1"/>
          <p:nvPr/>
        </p:nvSpPr>
        <p:spPr>
          <a:xfrm>
            <a:off x="1655776" y="3715944"/>
            <a:ext cx="4288231"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dirty="0">
                <a:solidFill>
                  <a:srgbClr val="FFFFFF"/>
                </a:solidFill>
                <a:latin typeface="Orbitron" pitchFamily="2" charset="0"/>
              </a:rPr>
              <a:t>Raids / </a:t>
            </a:r>
            <a:r>
              <a:rPr lang="en-GB" sz="2400" dirty="0" err="1">
                <a:solidFill>
                  <a:srgbClr val="FFFFFF"/>
                </a:solidFill>
                <a:latin typeface="Orbitron" pitchFamily="2" charset="0"/>
              </a:rPr>
              <a:t>Equipamiento</a:t>
            </a:r>
            <a:endParaRPr sz="2400" dirty="0">
              <a:solidFill>
                <a:srgbClr val="FFFFFF"/>
              </a:solidFill>
              <a:latin typeface="Orbitron" pitchFamily="2" charset="0"/>
            </a:endParaRPr>
          </a:p>
        </p:txBody>
      </p:sp>
      <p:sp>
        <p:nvSpPr>
          <p:cNvPr id="163" name="Google Shape;163;gc62d3e613c_0_1"/>
          <p:cNvSpPr txBox="1"/>
          <p:nvPr/>
        </p:nvSpPr>
        <p:spPr>
          <a:xfrm>
            <a:off x="6606850" y="3715944"/>
            <a:ext cx="3381694"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dirty="0">
                <a:solidFill>
                  <a:srgbClr val="FFFFFF"/>
                </a:solidFill>
                <a:latin typeface="Orbitron" pitchFamily="2" charset="0"/>
              </a:rPr>
              <a:t>Crafting / Loot</a:t>
            </a:r>
            <a:endParaRPr sz="2400" dirty="0">
              <a:solidFill>
                <a:srgbClr val="FFFFFF"/>
              </a:solidFill>
              <a:latin typeface="Orbitron" pitchFamily="2" charset="0"/>
            </a:endParaRPr>
          </a:p>
        </p:txBody>
      </p:sp>
      <p:pic>
        <p:nvPicPr>
          <p:cNvPr id="3" name="Picture 2" descr="A picture containing text, dark&#10;&#10;Description automatically generated">
            <a:extLst>
              <a:ext uri="{FF2B5EF4-FFF2-40B4-BE49-F238E27FC236}">
                <a16:creationId xmlns:a16="http://schemas.microsoft.com/office/drawing/2014/main" id="{F28BFEDE-0EB5-40CD-93E5-15BCAB900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2587" y="1439218"/>
            <a:ext cx="3410220" cy="2273480"/>
          </a:xfrm>
          <a:prstGeom prst="rect">
            <a:avLst/>
          </a:prstGeom>
          <a:ln>
            <a:noFill/>
          </a:ln>
          <a:effectLst>
            <a:outerShdw blurRad="190500" algn="tl" rotWithShape="0">
              <a:srgbClr val="000000">
                <a:alpha val="70000"/>
              </a:srgbClr>
            </a:outerShdw>
          </a:effectLst>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1000"/>
                                        <p:tgtEl>
                                          <p:spTgt spid="16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fade">
                                      <p:cBhvr>
                                        <p:cTn id="17" dur="1000"/>
                                        <p:tgtEl>
                                          <p:spTgt spid="162"/>
                                        </p:tgtEl>
                                      </p:cBhvr>
                                    </p:animEffect>
                                  </p:childTnLst>
                                </p:cTn>
                              </p:par>
                              <p:par>
                                <p:cTn id="18" presetID="10" presetClass="entr" presetSubtype="0" fill="hold" nodeType="withEffect">
                                  <p:stCondLst>
                                    <p:cond delay="0"/>
                                  </p:stCondLst>
                                  <p:childTnLst>
                                    <p:set>
                                      <p:cBhvr>
                                        <p:cTn id="19" dur="1" fill="hold">
                                          <p:stCondLst>
                                            <p:cond delay="0"/>
                                          </p:stCondLst>
                                        </p:cTn>
                                        <p:tgtEl>
                                          <p:spTgt spid="159"/>
                                        </p:tgtEl>
                                        <p:attrNameLst>
                                          <p:attrName>style.visibility</p:attrName>
                                        </p:attrNameLst>
                                      </p:cBhvr>
                                      <p:to>
                                        <p:strVal val="visible"/>
                                      </p:to>
                                    </p:set>
                                    <p:animEffect transition="in" filter="fade">
                                      <p:cBhvr>
                                        <p:cTn id="20" dur="1000"/>
                                        <p:tgtEl>
                                          <p:spTgt spid="159"/>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63">
                                            <p:txEl>
                                              <p:pRg st="0" end="0"/>
                                            </p:txEl>
                                          </p:spTgt>
                                        </p:tgtEl>
                                        <p:attrNameLst>
                                          <p:attrName>style.visibility</p:attrName>
                                        </p:attrNameLst>
                                      </p:cBhvr>
                                      <p:to>
                                        <p:strVal val="visible"/>
                                      </p:to>
                                    </p:set>
                                    <p:animEffect transition="in" filter="fade">
                                      <p:cBhvr>
                                        <p:cTn id="24" dur="1000"/>
                                        <p:tgtEl>
                                          <p:spTgt spid="163">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0"/>
                                        </p:tgtEl>
                                        <p:attrNameLst>
                                          <p:attrName>style.visibility</p:attrName>
                                        </p:attrNameLst>
                                      </p:cBhvr>
                                      <p:to>
                                        <p:strVal val="visible"/>
                                      </p:to>
                                    </p:set>
                                    <p:animEffect transition="in" filter="fade">
                                      <p:cBhvr>
                                        <p:cTn id="27"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AF183B-BC9D-4615-8414-79F3EBA41749}"/>
              </a:ext>
            </a:extLst>
          </p:cNvPr>
          <p:cNvSpPr>
            <a:spLocks noGrp="1"/>
          </p:cNvSpPr>
          <p:nvPr>
            <p:ph type="title"/>
          </p:nvPr>
        </p:nvSpPr>
        <p:spPr>
          <a:xfrm>
            <a:off x="913794" y="340841"/>
            <a:ext cx="10353762" cy="970450"/>
          </a:xfrm>
        </p:spPr>
        <p:txBody>
          <a:bodyPr/>
          <a:lstStyle/>
          <a:p>
            <a:r>
              <a:rPr lang="en-GB" b="1" dirty="0">
                <a:latin typeface="Orbitron ExtraBold" pitchFamily="2" charset="0"/>
                <a:sym typeface="Consolas"/>
              </a:rPr>
              <a:t>JUGABILIDAD</a:t>
            </a:r>
            <a:endParaRPr lang="es-ES" dirty="0">
              <a:latin typeface="Orbitron ExtraBold" pitchFamily="2" charset="0"/>
            </a:endParaRPr>
          </a:p>
        </p:txBody>
      </p:sp>
      <p:pic>
        <p:nvPicPr>
          <p:cNvPr id="7" name="Picture 6" descr="Graphical user interface, text&#10;&#10;Description automatically generated">
            <a:extLst>
              <a:ext uri="{FF2B5EF4-FFF2-40B4-BE49-F238E27FC236}">
                <a16:creationId xmlns:a16="http://schemas.microsoft.com/office/drawing/2014/main" id="{ED6DDB9D-C907-4D02-8F49-97B8D9729AF0}"/>
              </a:ext>
            </a:extLst>
          </p:cNvPr>
          <p:cNvPicPr>
            <a:picLocks noChangeAspect="1"/>
          </p:cNvPicPr>
          <p:nvPr/>
        </p:nvPicPr>
        <p:blipFill>
          <a:blip r:embed="rId3"/>
          <a:stretch>
            <a:fillRect/>
          </a:stretch>
        </p:blipFill>
        <p:spPr>
          <a:xfrm>
            <a:off x="-5325" y="1437159"/>
            <a:ext cx="12192000" cy="5080000"/>
          </a:xfrm>
          <a:prstGeom prst="rect">
            <a:avLst/>
          </a:prstGeom>
        </p:spPr>
      </p:pic>
    </p:spTree>
    <p:extLst>
      <p:ext uri="{BB962C8B-B14F-4D97-AF65-F5344CB8AC3E}">
        <p14:creationId xmlns:p14="http://schemas.microsoft.com/office/powerpoint/2010/main" val="125837817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AF183B-BC9D-4615-8414-79F3EBA41749}"/>
              </a:ext>
            </a:extLst>
          </p:cNvPr>
          <p:cNvSpPr>
            <a:spLocks noGrp="1"/>
          </p:cNvSpPr>
          <p:nvPr>
            <p:ph type="title"/>
          </p:nvPr>
        </p:nvSpPr>
        <p:spPr>
          <a:xfrm>
            <a:off x="913794" y="340841"/>
            <a:ext cx="10353762" cy="970450"/>
          </a:xfrm>
        </p:spPr>
        <p:txBody>
          <a:bodyPr/>
          <a:lstStyle/>
          <a:p>
            <a:r>
              <a:rPr lang="en-GB" b="1" dirty="0">
                <a:latin typeface="Orbitron ExtraBold" pitchFamily="2" charset="0"/>
                <a:sym typeface="Consolas"/>
              </a:rPr>
              <a:t>JUGABILIDAD</a:t>
            </a:r>
            <a:endParaRPr lang="es-ES" dirty="0">
              <a:latin typeface="Orbitron ExtraBold" pitchFamily="2" charset="0"/>
            </a:endParaRPr>
          </a:p>
        </p:txBody>
      </p:sp>
      <p:pic>
        <p:nvPicPr>
          <p:cNvPr id="4" name="Picture 3">
            <a:extLst>
              <a:ext uri="{FF2B5EF4-FFF2-40B4-BE49-F238E27FC236}">
                <a16:creationId xmlns:a16="http://schemas.microsoft.com/office/drawing/2014/main" id="{509D9F1F-C646-4FD5-BA39-201B7061B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73" y="3552521"/>
            <a:ext cx="5176881" cy="291199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FFA88D16-7E28-4025-AAA6-55201B0E0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514" y="1589103"/>
            <a:ext cx="3379913" cy="4875414"/>
          </a:xfrm>
          <a:prstGeom prst="rect">
            <a:avLst/>
          </a:prstGeom>
          <a:ln>
            <a:noFill/>
          </a:ln>
          <a:effectLst>
            <a:outerShdw blurRad="190500" algn="tl" rotWithShape="0">
              <a:srgbClr val="000000">
                <a:alpha val="70000"/>
              </a:srgbClr>
            </a:outerShdw>
          </a:effectLst>
        </p:spPr>
      </p:pic>
      <p:pic>
        <p:nvPicPr>
          <p:cNvPr id="8" name="Picture 7" descr="Graphical user interface, text&#10;&#10;Description automatically generated">
            <a:extLst>
              <a:ext uri="{FF2B5EF4-FFF2-40B4-BE49-F238E27FC236}">
                <a16:creationId xmlns:a16="http://schemas.microsoft.com/office/drawing/2014/main" id="{44B50ACB-A663-48B3-BB6C-3CD0CAEEAE70}"/>
              </a:ext>
            </a:extLst>
          </p:cNvPr>
          <p:cNvPicPr>
            <a:picLocks noChangeAspect="1"/>
          </p:cNvPicPr>
          <p:nvPr/>
        </p:nvPicPr>
        <p:blipFill>
          <a:blip r:embed="rId5"/>
          <a:stretch>
            <a:fillRect/>
          </a:stretch>
        </p:blipFill>
        <p:spPr>
          <a:xfrm>
            <a:off x="1150743" y="1370695"/>
            <a:ext cx="4939932" cy="2058305"/>
          </a:xfrm>
          <a:prstGeom prst="rect">
            <a:avLst/>
          </a:prstGeom>
        </p:spPr>
      </p:pic>
    </p:spTree>
    <p:extLst>
      <p:ext uri="{BB962C8B-B14F-4D97-AF65-F5344CB8AC3E}">
        <p14:creationId xmlns:p14="http://schemas.microsoft.com/office/powerpoint/2010/main" val="3600675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AF183B-BC9D-4615-8414-79F3EBA41749}"/>
              </a:ext>
            </a:extLst>
          </p:cNvPr>
          <p:cNvSpPr>
            <a:spLocks noGrp="1"/>
          </p:cNvSpPr>
          <p:nvPr>
            <p:ph type="title"/>
          </p:nvPr>
        </p:nvSpPr>
        <p:spPr>
          <a:xfrm>
            <a:off x="913794" y="340841"/>
            <a:ext cx="10353762" cy="970450"/>
          </a:xfrm>
        </p:spPr>
        <p:txBody>
          <a:bodyPr/>
          <a:lstStyle/>
          <a:p>
            <a:r>
              <a:rPr lang="en-GB" b="1" dirty="0">
                <a:latin typeface="Orbitron ExtraBold" pitchFamily="2" charset="0"/>
                <a:sym typeface="Consolas"/>
              </a:rPr>
              <a:t>JUGABILIDAD</a:t>
            </a:r>
            <a:endParaRPr lang="es-ES" dirty="0">
              <a:latin typeface="Orbitron ExtraBold" pitchFamily="2" charset="0"/>
            </a:endParaRPr>
          </a:p>
        </p:txBody>
      </p:sp>
      <p:pic>
        <p:nvPicPr>
          <p:cNvPr id="4" name="Picture 3">
            <a:extLst>
              <a:ext uri="{FF2B5EF4-FFF2-40B4-BE49-F238E27FC236}">
                <a16:creationId xmlns:a16="http://schemas.microsoft.com/office/drawing/2014/main" id="{509D9F1F-C646-4FD5-BA39-201B7061B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94" y="3738732"/>
            <a:ext cx="4500125" cy="2531321"/>
          </a:xfrm>
          <a:prstGeom prst="rect">
            <a:avLst/>
          </a:prstGeom>
          <a:ln>
            <a:noFill/>
          </a:ln>
          <a:effectLst>
            <a:outerShdw blurRad="190500" algn="tl" rotWithShape="0">
              <a:srgbClr val="000000">
                <a:alpha val="70000"/>
              </a:srgbClr>
            </a:outerShdw>
          </a:effectLst>
        </p:spPr>
      </p:pic>
      <p:pic>
        <p:nvPicPr>
          <p:cNvPr id="8" name="Picture 7" descr="Graphical user interface, text&#10;&#10;Description automatically generated">
            <a:extLst>
              <a:ext uri="{FF2B5EF4-FFF2-40B4-BE49-F238E27FC236}">
                <a16:creationId xmlns:a16="http://schemas.microsoft.com/office/drawing/2014/main" id="{44B50ACB-A663-48B3-BB6C-3CD0CAEEAE70}"/>
              </a:ext>
            </a:extLst>
          </p:cNvPr>
          <p:cNvPicPr>
            <a:picLocks noChangeAspect="1"/>
          </p:cNvPicPr>
          <p:nvPr/>
        </p:nvPicPr>
        <p:blipFill>
          <a:blip r:embed="rId4"/>
          <a:stretch>
            <a:fillRect/>
          </a:stretch>
        </p:blipFill>
        <p:spPr>
          <a:xfrm>
            <a:off x="429407" y="1370695"/>
            <a:ext cx="4939932" cy="2058305"/>
          </a:xfrm>
          <a:prstGeom prst="rect">
            <a:avLst/>
          </a:prstGeom>
        </p:spPr>
      </p:pic>
      <p:pic>
        <p:nvPicPr>
          <p:cNvPr id="7" name="Google Shape;171;gc35822750a_0_2">
            <a:extLst>
              <a:ext uri="{FF2B5EF4-FFF2-40B4-BE49-F238E27FC236}">
                <a16:creationId xmlns:a16="http://schemas.microsoft.com/office/drawing/2014/main" id="{BAE46932-F8DB-479B-A652-7CB83F7B340D}"/>
              </a:ext>
            </a:extLst>
          </p:cNvPr>
          <p:cNvPicPr preferRelativeResize="0"/>
          <p:nvPr/>
        </p:nvPicPr>
        <p:blipFill>
          <a:blip r:embed="rId5">
            <a:alphaModFix/>
          </a:blip>
          <a:stretch>
            <a:fillRect/>
          </a:stretch>
        </p:blipFill>
        <p:spPr>
          <a:xfrm>
            <a:off x="8691891" y="998270"/>
            <a:ext cx="2827471" cy="2593525"/>
          </a:xfrm>
          <a:prstGeom prst="rect">
            <a:avLst/>
          </a:prstGeom>
          <a:ln>
            <a:noFill/>
          </a:ln>
          <a:effectLst>
            <a:outerShdw blurRad="190500" algn="tl" rotWithShape="0">
              <a:srgbClr val="000000">
                <a:alpha val="70000"/>
              </a:srgbClr>
            </a:outerShdw>
          </a:effectLst>
        </p:spPr>
      </p:pic>
      <p:pic>
        <p:nvPicPr>
          <p:cNvPr id="10" name="Google Shape;172;gc35822750a_0_2">
            <a:extLst>
              <a:ext uri="{FF2B5EF4-FFF2-40B4-BE49-F238E27FC236}">
                <a16:creationId xmlns:a16="http://schemas.microsoft.com/office/drawing/2014/main" id="{E2AEC75F-F773-472D-AAE7-028C3C1BF1D7}"/>
              </a:ext>
            </a:extLst>
          </p:cNvPr>
          <p:cNvPicPr preferRelativeResize="0"/>
          <p:nvPr/>
        </p:nvPicPr>
        <p:blipFill>
          <a:blip r:embed="rId6">
            <a:alphaModFix/>
          </a:blip>
          <a:stretch>
            <a:fillRect/>
          </a:stretch>
        </p:blipFill>
        <p:spPr>
          <a:xfrm>
            <a:off x="9148680" y="2599575"/>
            <a:ext cx="2490326" cy="2431740"/>
          </a:xfrm>
          <a:prstGeom prst="rect">
            <a:avLst/>
          </a:prstGeom>
          <a:ln>
            <a:noFill/>
          </a:ln>
          <a:effectLst>
            <a:outerShdw blurRad="190500" algn="tl" rotWithShape="0">
              <a:srgbClr val="000000">
                <a:alpha val="70000"/>
              </a:srgbClr>
            </a:outerShdw>
          </a:effectLst>
        </p:spPr>
      </p:pic>
      <p:pic>
        <p:nvPicPr>
          <p:cNvPr id="11" name="Google Shape;173;gc35822750a_0_2">
            <a:extLst>
              <a:ext uri="{FF2B5EF4-FFF2-40B4-BE49-F238E27FC236}">
                <a16:creationId xmlns:a16="http://schemas.microsoft.com/office/drawing/2014/main" id="{6FB9583D-1D83-40AE-B0EA-4AF991177E63}"/>
              </a:ext>
            </a:extLst>
          </p:cNvPr>
          <p:cNvPicPr preferRelativeResize="0"/>
          <p:nvPr/>
        </p:nvPicPr>
        <p:blipFill>
          <a:blip r:embed="rId7">
            <a:alphaModFix/>
          </a:blip>
          <a:stretch>
            <a:fillRect/>
          </a:stretch>
        </p:blipFill>
        <p:spPr>
          <a:xfrm>
            <a:off x="9293956" y="4294344"/>
            <a:ext cx="2274376" cy="243174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A85A3E45-8B83-4D89-9AC6-B669741437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1131" y="1849839"/>
            <a:ext cx="2483063" cy="35817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86452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AF183B-BC9D-4615-8414-79F3EBA41749}"/>
              </a:ext>
            </a:extLst>
          </p:cNvPr>
          <p:cNvSpPr>
            <a:spLocks noGrp="1"/>
          </p:cNvSpPr>
          <p:nvPr>
            <p:ph type="title"/>
          </p:nvPr>
        </p:nvSpPr>
        <p:spPr>
          <a:xfrm>
            <a:off x="996279" y="324565"/>
            <a:ext cx="10353762" cy="970450"/>
          </a:xfrm>
        </p:spPr>
        <p:txBody>
          <a:bodyPr/>
          <a:lstStyle/>
          <a:p>
            <a:r>
              <a:rPr lang="en-GB" sz="4000" b="1" dirty="0">
                <a:latin typeface="Orbitron ExtraBold" pitchFamily="2" charset="0"/>
                <a:ea typeface="Consolas"/>
                <a:cs typeface="Consolas"/>
                <a:sym typeface="Consolas"/>
              </a:rPr>
              <a:t>MECÁNICA</a:t>
            </a:r>
            <a:endParaRPr lang="es-ES" dirty="0">
              <a:latin typeface="Orbitron ExtraBold" pitchFamily="2" charset="0"/>
            </a:endParaRPr>
          </a:p>
        </p:txBody>
      </p:sp>
      <p:sp>
        <p:nvSpPr>
          <p:cNvPr id="8" name="Marcador de texto 2">
            <a:extLst>
              <a:ext uri="{FF2B5EF4-FFF2-40B4-BE49-F238E27FC236}">
                <a16:creationId xmlns:a16="http://schemas.microsoft.com/office/drawing/2014/main" id="{BBDFA173-7F61-4BEA-BD73-F8CB36B2BD27}"/>
              </a:ext>
            </a:extLst>
          </p:cNvPr>
          <p:cNvSpPr txBox="1">
            <a:spLocks/>
          </p:cNvSpPr>
          <p:nvPr/>
        </p:nvSpPr>
        <p:spPr>
          <a:xfrm>
            <a:off x="429408" y="1381976"/>
            <a:ext cx="3856485" cy="53244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chemeClr val="lt2"/>
              </a:buClr>
              <a:buSzPts val="126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lnSpc>
                <a:spcPct val="100000"/>
              </a:lnSpc>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308610" algn="l" rtl="0">
              <a:lnSpc>
                <a:spcPct val="100000"/>
              </a:lnSpc>
              <a:spcBef>
                <a:spcPts val="600"/>
              </a:spcBef>
              <a:spcAft>
                <a:spcPts val="0"/>
              </a:spcAft>
              <a:buClr>
                <a:schemeClr val="lt2"/>
              </a:buClr>
              <a:buSzPts val="1260"/>
              <a:buFont typeface="Noto Sans Symbols"/>
              <a:buChar char="◈"/>
              <a:defRPr sz="1600" b="0" i="0" u="none" strike="noStrike" cap="none">
                <a:solidFill>
                  <a:schemeClr val="lt2"/>
                </a:solidFill>
                <a:latin typeface="Lustria"/>
                <a:ea typeface="Lustria"/>
                <a:cs typeface="Lustria"/>
                <a:sym typeface="Lustria"/>
              </a:defRPr>
            </a:lvl3pPr>
            <a:lvl4pPr marL="1828800" marR="0" lvl="3"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4pPr>
            <a:lvl5pPr marL="2286000" marR="0" lvl="4"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5pPr>
            <a:lvl6pPr marL="2743200" marR="0" lvl="5"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6pPr>
            <a:lvl7pPr marL="3200400" marR="0" lvl="6"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7pPr>
            <a:lvl8pPr marL="3657600" marR="0" lvl="7" indent="-308609"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8pPr>
            <a:lvl9pPr marL="4114800" marR="0" lvl="8" indent="-308609" algn="l" rtl="0">
              <a:lnSpc>
                <a:spcPct val="100000"/>
              </a:lnSpc>
              <a:spcBef>
                <a:spcPts val="600"/>
              </a:spcBef>
              <a:spcAft>
                <a:spcPts val="60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9pPr>
          </a:lstStyle>
          <a:p>
            <a:pPr marL="148590" indent="0" algn="ctr">
              <a:buNone/>
            </a:pPr>
            <a:r>
              <a:rPr lang="es-ES" sz="1800" dirty="0">
                <a:latin typeface="Orbitron" pitchFamily="2" charset="0"/>
              </a:rPr>
              <a:t>Refugio</a:t>
            </a:r>
          </a:p>
        </p:txBody>
      </p:sp>
      <p:pic>
        <p:nvPicPr>
          <p:cNvPr id="12" name="Google Shape;171;gc35822750a_0_2">
            <a:extLst>
              <a:ext uri="{FF2B5EF4-FFF2-40B4-BE49-F238E27FC236}">
                <a16:creationId xmlns:a16="http://schemas.microsoft.com/office/drawing/2014/main" id="{97F793C9-D154-42DA-BEA5-84E56894D8F2}"/>
              </a:ext>
            </a:extLst>
          </p:cNvPr>
          <p:cNvPicPr preferRelativeResize="0"/>
          <p:nvPr/>
        </p:nvPicPr>
        <p:blipFill>
          <a:blip r:embed="rId3">
            <a:alphaModFix/>
          </a:blip>
          <a:stretch>
            <a:fillRect/>
          </a:stretch>
        </p:blipFill>
        <p:spPr>
          <a:xfrm>
            <a:off x="8377827" y="1660422"/>
            <a:ext cx="2827471" cy="2593525"/>
          </a:xfrm>
          <a:prstGeom prst="rect">
            <a:avLst/>
          </a:prstGeom>
          <a:ln>
            <a:noFill/>
          </a:ln>
          <a:effectLst>
            <a:outerShdw blurRad="190500" algn="tl" rotWithShape="0">
              <a:srgbClr val="000000">
                <a:alpha val="70000"/>
              </a:srgbClr>
            </a:outerShdw>
          </a:effectLst>
        </p:spPr>
      </p:pic>
      <p:sp>
        <p:nvSpPr>
          <p:cNvPr id="9" name="Marcador de texto 2">
            <a:extLst>
              <a:ext uri="{FF2B5EF4-FFF2-40B4-BE49-F238E27FC236}">
                <a16:creationId xmlns:a16="http://schemas.microsoft.com/office/drawing/2014/main" id="{32157E9A-7CB5-426F-A58B-D3EEE557357A}"/>
              </a:ext>
            </a:extLst>
          </p:cNvPr>
          <p:cNvSpPr txBox="1">
            <a:spLocks/>
          </p:cNvSpPr>
          <p:nvPr/>
        </p:nvSpPr>
        <p:spPr>
          <a:xfrm>
            <a:off x="7906109" y="1395796"/>
            <a:ext cx="3856484" cy="53244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chemeClr val="lt2"/>
              </a:buClr>
              <a:buSzPts val="126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lnSpc>
                <a:spcPct val="100000"/>
              </a:lnSpc>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308610" algn="l" rtl="0">
              <a:lnSpc>
                <a:spcPct val="100000"/>
              </a:lnSpc>
              <a:spcBef>
                <a:spcPts val="600"/>
              </a:spcBef>
              <a:spcAft>
                <a:spcPts val="0"/>
              </a:spcAft>
              <a:buClr>
                <a:schemeClr val="lt2"/>
              </a:buClr>
              <a:buSzPts val="1260"/>
              <a:buFont typeface="Noto Sans Symbols"/>
              <a:buChar char="◈"/>
              <a:defRPr sz="1600" b="0" i="0" u="none" strike="noStrike" cap="none">
                <a:solidFill>
                  <a:schemeClr val="lt2"/>
                </a:solidFill>
                <a:latin typeface="Lustria"/>
                <a:ea typeface="Lustria"/>
                <a:cs typeface="Lustria"/>
                <a:sym typeface="Lustria"/>
              </a:defRPr>
            </a:lvl3pPr>
            <a:lvl4pPr marL="1828800" marR="0" lvl="3"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4pPr>
            <a:lvl5pPr marL="2286000" marR="0" lvl="4"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5pPr>
            <a:lvl6pPr marL="2743200" marR="0" lvl="5"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6pPr>
            <a:lvl7pPr marL="3200400" marR="0" lvl="6"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7pPr>
            <a:lvl8pPr marL="3657600" marR="0" lvl="7" indent="-308609"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8pPr>
            <a:lvl9pPr marL="4114800" marR="0" lvl="8" indent="-308609" algn="l" rtl="0">
              <a:lnSpc>
                <a:spcPct val="100000"/>
              </a:lnSpc>
              <a:spcBef>
                <a:spcPts val="600"/>
              </a:spcBef>
              <a:spcAft>
                <a:spcPts val="60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9pPr>
          </a:lstStyle>
          <a:p>
            <a:pPr marL="148590" indent="0" algn="ctr">
              <a:buNone/>
            </a:pPr>
            <a:r>
              <a:rPr lang="es-ES" sz="1800" dirty="0">
                <a:latin typeface="Orbitron" pitchFamily="2" charset="0"/>
              </a:rPr>
              <a:t>Supervivencia y combate</a:t>
            </a:r>
          </a:p>
        </p:txBody>
      </p:sp>
      <p:pic>
        <p:nvPicPr>
          <p:cNvPr id="13" name="Google Shape;172;gc35822750a_0_2">
            <a:extLst>
              <a:ext uri="{FF2B5EF4-FFF2-40B4-BE49-F238E27FC236}">
                <a16:creationId xmlns:a16="http://schemas.microsoft.com/office/drawing/2014/main" id="{38CC5650-5003-4588-91E2-45366AB9ECFE}"/>
              </a:ext>
            </a:extLst>
          </p:cNvPr>
          <p:cNvPicPr preferRelativeResize="0"/>
          <p:nvPr/>
        </p:nvPicPr>
        <p:blipFill>
          <a:blip r:embed="rId4">
            <a:alphaModFix/>
          </a:blip>
          <a:stretch>
            <a:fillRect/>
          </a:stretch>
        </p:blipFill>
        <p:spPr>
          <a:xfrm>
            <a:off x="8834616" y="3261727"/>
            <a:ext cx="2490326" cy="2431740"/>
          </a:xfrm>
          <a:prstGeom prst="rect">
            <a:avLst/>
          </a:prstGeom>
          <a:ln>
            <a:noFill/>
          </a:ln>
          <a:effectLst>
            <a:outerShdw blurRad="190500" algn="tl" rotWithShape="0">
              <a:srgbClr val="000000">
                <a:alpha val="70000"/>
              </a:srgbClr>
            </a:outerShdw>
          </a:effectLst>
        </p:spPr>
      </p:pic>
      <p:pic>
        <p:nvPicPr>
          <p:cNvPr id="14" name="Google Shape;173;gc35822750a_0_2">
            <a:extLst>
              <a:ext uri="{FF2B5EF4-FFF2-40B4-BE49-F238E27FC236}">
                <a16:creationId xmlns:a16="http://schemas.microsoft.com/office/drawing/2014/main" id="{65E7F3BF-E9A1-4C74-A3F7-B5977B578245}"/>
              </a:ext>
            </a:extLst>
          </p:cNvPr>
          <p:cNvPicPr preferRelativeResize="0"/>
          <p:nvPr/>
        </p:nvPicPr>
        <p:blipFill>
          <a:blip r:embed="rId5">
            <a:alphaModFix/>
          </a:blip>
          <a:stretch>
            <a:fillRect/>
          </a:stretch>
        </p:blipFill>
        <p:spPr>
          <a:xfrm>
            <a:off x="8979892" y="4956496"/>
            <a:ext cx="2274376" cy="2431740"/>
          </a:xfrm>
          <a:prstGeom prst="rect">
            <a:avLst/>
          </a:prstGeom>
          <a:ln>
            <a:noFill/>
          </a:ln>
          <a:effectLst>
            <a:outerShdw blurRad="190500" algn="tl" rotWithShape="0">
              <a:srgbClr val="000000">
                <a:alpha val="70000"/>
              </a:srgbClr>
            </a:outerShdw>
          </a:effectLst>
        </p:spPr>
      </p:pic>
      <p:pic>
        <p:nvPicPr>
          <p:cNvPr id="2050" name="Picture 2">
            <a:extLst>
              <a:ext uri="{FF2B5EF4-FFF2-40B4-BE49-F238E27FC236}">
                <a16:creationId xmlns:a16="http://schemas.microsoft.com/office/drawing/2014/main" id="{E46DFC5B-1D31-4EF7-B834-071CBD5C0A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2189" y="2058602"/>
            <a:ext cx="1476972" cy="14769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0" name="Marcador de texto 2">
            <a:extLst>
              <a:ext uri="{FF2B5EF4-FFF2-40B4-BE49-F238E27FC236}">
                <a16:creationId xmlns:a16="http://schemas.microsoft.com/office/drawing/2014/main" id="{A49BF1FE-48B5-40E9-8AAA-AAE6123A495A}"/>
              </a:ext>
            </a:extLst>
          </p:cNvPr>
          <p:cNvSpPr txBox="1">
            <a:spLocks/>
          </p:cNvSpPr>
          <p:nvPr/>
        </p:nvSpPr>
        <p:spPr>
          <a:xfrm>
            <a:off x="4162433" y="1395796"/>
            <a:ext cx="3856484" cy="5292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chemeClr val="lt2"/>
              </a:buClr>
              <a:buSzPts val="126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lnSpc>
                <a:spcPct val="100000"/>
              </a:lnSpc>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308610" algn="l" rtl="0">
              <a:lnSpc>
                <a:spcPct val="100000"/>
              </a:lnSpc>
              <a:spcBef>
                <a:spcPts val="600"/>
              </a:spcBef>
              <a:spcAft>
                <a:spcPts val="0"/>
              </a:spcAft>
              <a:buClr>
                <a:schemeClr val="lt2"/>
              </a:buClr>
              <a:buSzPts val="1260"/>
              <a:buFont typeface="Noto Sans Symbols"/>
              <a:buChar char="◈"/>
              <a:defRPr sz="1600" b="0" i="0" u="none" strike="noStrike" cap="none">
                <a:solidFill>
                  <a:schemeClr val="lt2"/>
                </a:solidFill>
                <a:latin typeface="Lustria"/>
                <a:ea typeface="Lustria"/>
                <a:cs typeface="Lustria"/>
                <a:sym typeface="Lustria"/>
              </a:defRPr>
            </a:lvl3pPr>
            <a:lvl4pPr marL="1828800" marR="0" lvl="3"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4pPr>
            <a:lvl5pPr marL="2286000" marR="0" lvl="4"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5pPr>
            <a:lvl6pPr marL="2743200" marR="0" lvl="5"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6pPr>
            <a:lvl7pPr marL="3200400" marR="0" lvl="6"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7pPr>
            <a:lvl8pPr marL="3657600" marR="0" lvl="7" indent="-308609"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8pPr>
            <a:lvl9pPr marL="4114800" marR="0" lvl="8" indent="-308609" algn="l" rtl="0">
              <a:lnSpc>
                <a:spcPct val="100000"/>
              </a:lnSpc>
              <a:spcBef>
                <a:spcPts val="600"/>
              </a:spcBef>
              <a:spcAft>
                <a:spcPts val="60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9pPr>
          </a:lstStyle>
          <a:p>
            <a:pPr marL="148590" indent="0" algn="ctr">
              <a:buNone/>
            </a:pPr>
            <a:r>
              <a:rPr lang="es-ES" sz="1800" dirty="0">
                <a:latin typeface="Orbitron" pitchFamily="2" charset="0"/>
              </a:rPr>
              <a:t>Gestión de recursos</a:t>
            </a:r>
          </a:p>
        </p:txBody>
      </p:sp>
      <p:pic>
        <p:nvPicPr>
          <p:cNvPr id="11" name="Picture 10" descr="Diagram&#10;&#10;Description automatically generated">
            <a:extLst>
              <a:ext uri="{FF2B5EF4-FFF2-40B4-BE49-F238E27FC236}">
                <a16:creationId xmlns:a16="http://schemas.microsoft.com/office/drawing/2014/main" id="{460083DC-52B9-4B91-A616-01961C031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407" y="1938867"/>
            <a:ext cx="3705486" cy="2084336"/>
          </a:xfrm>
          <a:prstGeom prst="rect">
            <a:avLst/>
          </a:prstGeom>
          <a:ln>
            <a:noFill/>
          </a:ln>
          <a:effectLst>
            <a:outerShdw blurRad="190500" algn="tl" rotWithShape="0">
              <a:srgbClr val="000000">
                <a:alpha val="70000"/>
              </a:srgbClr>
            </a:outerShdw>
          </a:effectLst>
        </p:spPr>
      </p:pic>
      <p:pic>
        <p:nvPicPr>
          <p:cNvPr id="16" name="Picture 15" descr="Graphical user interface, website&#10;&#10;Description automatically generated">
            <a:extLst>
              <a:ext uri="{FF2B5EF4-FFF2-40B4-BE49-F238E27FC236}">
                <a16:creationId xmlns:a16="http://schemas.microsoft.com/office/drawing/2014/main" id="{5816FA75-BE9D-4938-8A3C-07F5190C7D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407" y="4396911"/>
            <a:ext cx="3705487" cy="2084336"/>
          </a:xfrm>
          <a:prstGeom prst="rect">
            <a:avLst/>
          </a:prstGeom>
          <a:ln>
            <a:noFill/>
          </a:ln>
          <a:effectLst>
            <a:outerShdw blurRad="190500" algn="tl" rotWithShape="0">
              <a:srgbClr val="000000">
                <a:alpha val="70000"/>
              </a:srgbClr>
            </a:outerShdw>
          </a:effectLst>
        </p:spPr>
      </p:pic>
      <p:pic>
        <p:nvPicPr>
          <p:cNvPr id="29" name="Picture 28" descr="A picture containing text&#10;&#10;Description automatically generated">
            <a:extLst>
              <a:ext uri="{FF2B5EF4-FFF2-40B4-BE49-F238E27FC236}">
                <a16:creationId xmlns:a16="http://schemas.microsoft.com/office/drawing/2014/main" id="{61D8F90C-1165-4EB9-B0A4-CFF84B0C80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95502" y="4100223"/>
            <a:ext cx="762000" cy="771525"/>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72A106A1-0E80-4109-B108-2EA57DDC54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4958" y="4946233"/>
            <a:ext cx="762000" cy="771525"/>
          </a:xfrm>
          <a:prstGeom prst="rect">
            <a:avLst/>
          </a:prstGeom>
          <a:ln>
            <a:noFill/>
          </a:ln>
          <a:effectLst>
            <a:outerShdw blurRad="190500" algn="tl" rotWithShape="0">
              <a:srgbClr val="000000">
                <a:alpha val="70000"/>
              </a:srgbClr>
            </a:outerShdw>
          </a:effectLst>
        </p:spPr>
      </p:pic>
      <p:pic>
        <p:nvPicPr>
          <p:cNvPr id="33" name="Picture 32">
            <a:extLst>
              <a:ext uri="{FF2B5EF4-FFF2-40B4-BE49-F238E27FC236}">
                <a16:creationId xmlns:a16="http://schemas.microsoft.com/office/drawing/2014/main" id="{25642152-2599-4361-AB6B-7680B1E94D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88929" y="5693467"/>
            <a:ext cx="762000" cy="771525"/>
          </a:xfrm>
          <a:prstGeom prst="rect">
            <a:avLst/>
          </a:prstGeom>
          <a:ln>
            <a:noFill/>
          </a:ln>
          <a:effectLst>
            <a:outerShdw blurRad="190500" algn="tl" rotWithShape="0">
              <a:srgbClr val="000000">
                <a:alpha val="70000"/>
              </a:srgbClr>
            </a:outerShdw>
          </a:effectLst>
        </p:spPr>
      </p:pic>
      <p:pic>
        <p:nvPicPr>
          <p:cNvPr id="35" name="Picture 34" descr="A picture containing text, clipart&#10;&#10;Description automatically generated">
            <a:extLst>
              <a:ext uri="{FF2B5EF4-FFF2-40B4-BE49-F238E27FC236}">
                <a16:creationId xmlns:a16="http://schemas.microsoft.com/office/drawing/2014/main" id="{55412FDE-24AF-468D-BEC0-204723931A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59033" y="4697262"/>
            <a:ext cx="866775" cy="866775"/>
          </a:xfrm>
          <a:prstGeom prst="rect">
            <a:avLst/>
          </a:prstGeom>
          <a:ln>
            <a:noFill/>
          </a:ln>
          <a:effectLst>
            <a:outerShdw blurRad="190500" algn="tl" rotWithShape="0">
              <a:srgbClr val="000000">
                <a:alpha val="70000"/>
              </a:srgbClr>
            </a:outerShdw>
          </a:effectLst>
        </p:spPr>
      </p:pic>
      <p:pic>
        <p:nvPicPr>
          <p:cNvPr id="37" name="Picture 36" descr="A picture containing text, clipart&#10;&#10;Description automatically generated">
            <a:extLst>
              <a:ext uri="{FF2B5EF4-FFF2-40B4-BE49-F238E27FC236}">
                <a16:creationId xmlns:a16="http://schemas.microsoft.com/office/drawing/2014/main" id="{A20192B6-AA88-49AD-BAD2-C56AC4D4D4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81354" y="3681467"/>
            <a:ext cx="762000" cy="7715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379027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1000"/>
                                        <p:tgtEl>
                                          <p:spTgt spid="2050"/>
                                        </p:tgtEl>
                                      </p:cBhvr>
                                    </p:animEffect>
                                  </p:childTnLst>
                                </p:cTn>
                              </p:par>
                              <p:par>
                                <p:cTn id="21" presetID="10"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0"/>
                                        <p:tgtEl>
                                          <p:spTgt spid="35"/>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49A46-28DB-4C6A-8429-2900D42E1928}"/>
              </a:ext>
            </a:extLst>
          </p:cNvPr>
          <p:cNvSpPr>
            <a:spLocks noGrp="1"/>
          </p:cNvSpPr>
          <p:nvPr>
            <p:ph type="title"/>
          </p:nvPr>
        </p:nvSpPr>
        <p:spPr>
          <a:xfrm>
            <a:off x="919119" y="316637"/>
            <a:ext cx="10353762" cy="970450"/>
          </a:xfrm>
        </p:spPr>
        <p:txBody>
          <a:bodyPr/>
          <a:lstStyle/>
          <a:p>
            <a:r>
              <a:rPr lang="en-GB" b="1" dirty="0">
                <a:latin typeface="Orbitron ExtraBold" pitchFamily="2" charset="0"/>
                <a:sym typeface="Consolas"/>
              </a:rPr>
              <a:t>ESTÉTICA</a:t>
            </a:r>
            <a:endParaRPr lang="es-ES" dirty="0">
              <a:latin typeface="Orbitron ExtraBold" pitchFamily="2" charset="0"/>
            </a:endParaRPr>
          </a:p>
        </p:txBody>
      </p:sp>
      <p:pic>
        <p:nvPicPr>
          <p:cNvPr id="3074" name="Picture 2">
            <a:extLst>
              <a:ext uri="{FF2B5EF4-FFF2-40B4-BE49-F238E27FC236}">
                <a16:creationId xmlns:a16="http://schemas.microsoft.com/office/drawing/2014/main" id="{CBA55C38-08A1-46BF-A979-8A7D6742D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253" y="1466452"/>
            <a:ext cx="1626804" cy="16268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95E103E-008C-4721-B653-BF0171705B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1290" y="4674264"/>
            <a:ext cx="1526134" cy="152613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225EAB5-2B26-420A-B41C-AF8AD5D6B3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7251" y="2979658"/>
            <a:ext cx="1783242" cy="1783242"/>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64;gc62d3e613c_0_1">
            <a:extLst>
              <a:ext uri="{FF2B5EF4-FFF2-40B4-BE49-F238E27FC236}">
                <a16:creationId xmlns:a16="http://schemas.microsoft.com/office/drawing/2014/main" id="{34CADA8A-8E97-41C2-A04C-52822A09B8FF}"/>
              </a:ext>
            </a:extLst>
          </p:cNvPr>
          <p:cNvPicPr preferRelativeResize="0"/>
          <p:nvPr/>
        </p:nvPicPr>
        <p:blipFill>
          <a:blip r:embed="rId6">
            <a:alphaModFix/>
          </a:blip>
          <a:stretch>
            <a:fillRect/>
          </a:stretch>
        </p:blipFill>
        <p:spPr>
          <a:xfrm>
            <a:off x="4898072" y="1656250"/>
            <a:ext cx="2091451" cy="4544148"/>
          </a:xfrm>
          <a:prstGeom prst="rect">
            <a:avLst/>
          </a:prstGeom>
          <a:noFill/>
          <a:ln>
            <a:noFill/>
          </a:ln>
        </p:spPr>
      </p:pic>
      <p:pic>
        <p:nvPicPr>
          <p:cNvPr id="9" name="Picture 8" descr="A picture containing text, building&#10;&#10;Description automatically generated">
            <a:extLst>
              <a:ext uri="{FF2B5EF4-FFF2-40B4-BE49-F238E27FC236}">
                <a16:creationId xmlns:a16="http://schemas.microsoft.com/office/drawing/2014/main" id="{3B4D4C40-209D-497E-859C-22B8ED6B8C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812" y="901467"/>
            <a:ext cx="3507361" cy="5261042"/>
          </a:xfrm>
          <a:prstGeom prst="rect">
            <a:avLst/>
          </a:prstGeom>
        </p:spPr>
      </p:pic>
    </p:spTree>
    <p:extLst>
      <p:ext uri="{BB962C8B-B14F-4D97-AF65-F5344CB8AC3E}">
        <p14:creationId xmlns:p14="http://schemas.microsoft.com/office/powerpoint/2010/main" val="25241549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078"/>
                                        </p:tgtEl>
                                        <p:attrNameLst>
                                          <p:attrName>style.visibility</p:attrName>
                                        </p:attrNameLst>
                                      </p:cBhvr>
                                      <p:to>
                                        <p:strVal val="visible"/>
                                      </p:to>
                                    </p:set>
                                    <p:animEffect transition="in" filter="fade">
                                      <p:cBhvr>
                                        <p:cTn id="11" dur="1000"/>
                                        <p:tgtEl>
                                          <p:spTgt spid="307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1000"/>
                                        <p:tgtEl>
                                          <p:spTgt spid="307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AF183B-BC9D-4615-8414-79F3EBA41749}"/>
              </a:ext>
            </a:extLst>
          </p:cNvPr>
          <p:cNvSpPr>
            <a:spLocks noGrp="1"/>
          </p:cNvSpPr>
          <p:nvPr>
            <p:ph type="title"/>
          </p:nvPr>
        </p:nvSpPr>
        <p:spPr>
          <a:xfrm>
            <a:off x="913794" y="341985"/>
            <a:ext cx="10353762" cy="970450"/>
          </a:xfrm>
        </p:spPr>
        <p:txBody>
          <a:bodyPr/>
          <a:lstStyle/>
          <a:p>
            <a:r>
              <a:rPr lang="en-GB" sz="4000" b="1" dirty="0">
                <a:latin typeface="Orbitron ExtraBold" pitchFamily="2" charset="0"/>
                <a:ea typeface="Consolas"/>
                <a:cs typeface="Consolas"/>
                <a:sym typeface="Consolas"/>
              </a:rPr>
              <a:t>ARQUITECTURA</a:t>
            </a:r>
            <a:endParaRPr lang="es-ES" dirty="0">
              <a:latin typeface="Orbitron ExtraBold" pitchFamily="2" charset="0"/>
            </a:endParaRPr>
          </a:p>
        </p:txBody>
      </p:sp>
      <p:pic>
        <p:nvPicPr>
          <p:cNvPr id="4" name="Picture 3" descr="Graphical user interface, application&#10;&#10;Description automatically generated">
            <a:extLst>
              <a:ext uri="{FF2B5EF4-FFF2-40B4-BE49-F238E27FC236}">
                <a16:creationId xmlns:a16="http://schemas.microsoft.com/office/drawing/2014/main" id="{7DB92D83-576B-40AA-94DF-8C81BEE98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5456"/>
            <a:ext cx="12192000" cy="3427088"/>
          </a:xfrm>
          <a:prstGeom prst="rect">
            <a:avLst/>
          </a:prstGeom>
        </p:spPr>
      </p:pic>
    </p:spTree>
    <p:extLst>
      <p:ext uri="{BB962C8B-B14F-4D97-AF65-F5344CB8AC3E}">
        <p14:creationId xmlns:p14="http://schemas.microsoft.com/office/powerpoint/2010/main" val="276407577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10;&#10;Description automatically generated">
            <a:extLst>
              <a:ext uri="{FF2B5EF4-FFF2-40B4-BE49-F238E27FC236}">
                <a16:creationId xmlns:a16="http://schemas.microsoft.com/office/drawing/2014/main" id="{260B6D60-170B-451F-8977-BB714185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598" y="0"/>
            <a:ext cx="9769415" cy="6858000"/>
          </a:xfrm>
          <a:prstGeom prst="rect">
            <a:avLst/>
          </a:prstGeom>
        </p:spPr>
      </p:pic>
      <p:sp>
        <p:nvSpPr>
          <p:cNvPr id="18" name="Title 17">
            <a:extLst>
              <a:ext uri="{FF2B5EF4-FFF2-40B4-BE49-F238E27FC236}">
                <a16:creationId xmlns:a16="http://schemas.microsoft.com/office/drawing/2014/main" id="{D419820D-85A7-4263-9A97-385083EBB1A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304824478"/>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147</TotalTime>
  <Words>1369</Words>
  <Application>Microsoft Office PowerPoint</Application>
  <PresentationFormat>Widescreen</PresentationFormat>
  <Paragraphs>113</Paragraphs>
  <Slides>14</Slides>
  <Notes>13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Berlin Sans FB</vt:lpstr>
      <vt:lpstr>Calibri</vt:lpstr>
      <vt:lpstr>Calisto MT</vt:lpstr>
      <vt:lpstr>Consolas</vt:lpstr>
      <vt:lpstr>Noto Sans Symbols</vt:lpstr>
      <vt:lpstr>Orbitron</vt:lpstr>
      <vt:lpstr>Orbitron ExtraBold</vt:lpstr>
      <vt:lpstr>Wingdings 2</vt:lpstr>
      <vt:lpstr>Slate</vt:lpstr>
      <vt:lpstr>PowerPoint Presentation</vt:lpstr>
      <vt:lpstr>PowerPoint Presentation</vt:lpstr>
      <vt:lpstr>JUGABILIDAD</vt:lpstr>
      <vt:lpstr>JUGABILIDAD</vt:lpstr>
      <vt:lpstr>JUGABILIDAD</vt:lpstr>
      <vt:lpstr>MECÁNICA</vt:lpstr>
      <vt:lpstr>ESTÉTICA</vt:lpstr>
      <vt:lpstr>ARQUITECTURA</vt:lpstr>
      <vt:lpstr>PowerPoint Presentation</vt:lpstr>
      <vt:lpstr>PowerPoint Presentation</vt:lpstr>
      <vt:lpstr>PowerPoint Presentation</vt:lpstr>
      <vt:lpstr>PowerPoint Presentation</vt:lpstr>
      <vt:lpstr>PowerPoint Presentation</vt:lpstr>
      <vt:lpstr>Fin de la presentación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ABEL MORO</dc:creator>
  <cp:lastModifiedBy>ABEL MORO</cp:lastModifiedBy>
  <cp:revision>25</cp:revision>
  <dcterms:created xsi:type="dcterms:W3CDTF">2021-03-17T10:40:47Z</dcterms:created>
  <dcterms:modified xsi:type="dcterms:W3CDTF">2021-03-17T14:06:47Z</dcterms:modified>
</cp:coreProperties>
</file>